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9" r:id="rId29"/>
    <p:sldId id="264" r:id="rId30"/>
    <p:sldId id="265" r:id="rId31"/>
    <p:sldId id="267" r:id="rId32"/>
    <p:sldId id="26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/>
    <p:restoredTop sz="94631"/>
  </p:normalViewPr>
  <p:slideViewPr>
    <p:cSldViewPr snapToGrid="0" snapToObjects="1">
      <p:cViewPr>
        <p:scale>
          <a:sx n="132" d="100"/>
          <a:sy n="132" d="100"/>
        </p:scale>
        <p:origin x="6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260FF-8955-4258-96E9-C90AA9979949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 altLang="ko-KR"/>
        </a:p>
      </dgm:t>
    </dgm:pt>
    <dgm:pt modelId="{D7EDD1AB-0A5A-4482-9007-9080D82AAF29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&lt;body&gt;</a:t>
          </a:r>
          <a:endParaRPr lang="en-US" altLang="ko-KR" sz="1400" dirty="0"/>
        </a:p>
      </dgm:t>
    </dgm:pt>
    <dgm:pt modelId="{97D0B85D-A39A-42B5-8F98-28DFB29029E2}" type="par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01F78285-64C6-49C6-83FB-B478083F6BD3}" type="sib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162EF3C0-EA6D-47A8-ADF8-C71879E1A206}" type="asst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</a:t>
          </a:r>
        </a:p>
        <a:p>
          <a:pPr algn="ctr"/>
          <a:r>
            <a:rPr lang="en-US" altLang="ko-KR" sz="1400" dirty="0" smtClean="0"/>
            <a:t>&lt;p&gt;</a:t>
          </a:r>
          <a:endParaRPr lang="en-US" altLang="ko-KR" sz="1400" dirty="0"/>
        </a:p>
      </dgm:t>
    </dgm:pt>
    <dgm:pt modelId="{54D37E3F-8E75-405E-A885-D3511CF8C325}" type="parTrans" cxnId="{0A20F156-0A9F-4F1E-8DD9-89A190B323B0}">
      <dgm:prSet/>
      <dgm:spPr/>
      <dgm:t>
        <a:bodyPr/>
        <a:lstStyle/>
        <a:p>
          <a:pPr algn="ctr"/>
          <a:endParaRPr lang="en-US" altLang="ko-KR" sz="1800"/>
        </a:p>
      </dgm:t>
    </dgm:pt>
    <dgm:pt modelId="{5D5C4DE3-C40A-4CB0-84DD-F7239247690F}" type="sibTrans" cxnId="{0A20F156-0A9F-4F1E-8DD9-89A190B323B0}">
      <dgm:prSet/>
      <dgm:spPr/>
      <dgm:t>
        <a:bodyPr/>
        <a:lstStyle/>
        <a:p>
          <a:pPr algn="ctr"/>
          <a:endParaRPr lang="en-US" altLang="ko-KR" sz="1800"/>
        </a:p>
      </dgm:t>
    </dgm:pt>
    <dgm:pt modelId="{FC478913-EA4A-4D86-A2E3-114D6D2BBB71}">
      <dgm:prSet phldrT="[Text]" custT="1"/>
      <dgm:spPr/>
      <dgm:t>
        <a:bodyPr/>
        <a:lstStyle/>
        <a:p>
          <a:pPr algn="ctr"/>
          <a:r>
            <a:rPr lang="en-US" altLang="ko-KR" sz="1100" dirty="0" smtClean="0"/>
            <a:t>Element: </a:t>
          </a:r>
        </a:p>
        <a:p>
          <a:pPr algn="ctr"/>
          <a:r>
            <a:rPr lang="en-US" altLang="ko-KR" sz="1100" dirty="0" smtClean="0"/>
            <a:t>&lt;head&gt;</a:t>
          </a:r>
        </a:p>
        <a:p>
          <a:pPr algn="ctr"/>
          <a:r>
            <a:rPr lang="en-US" altLang="ko-KR" sz="1100" dirty="0" smtClean="0"/>
            <a:t>ID: “id1”</a:t>
          </a:r>
          <a:endParaRPr lang="en-US" altLang="ko-KR" sz="1100" dirty="0"/>
        </a:p>
      </dgm:t>
    </dgm:pt>
    <dgm:pt modelId="{DF0C68FD-AF43-4C47-91C2-26083DA5EB4C}" type="par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1FAF2434-153E-40EE-B558-B426DA7E11FF}" type="sib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1001F7C0-72F5-4156-B169-7C02FDCDFE78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Text:</a:t>
          </a:r>
        </a:p>
        <a:p>
          <a:pPr algn="ctr"/>
          <a:r>
            <a:rPr lang="en-US" altLang="ko-KR" sz="1400" dirty="0" smtClean="0"/>
            <a:t>DOM Tutorial</a:t>
          </a:r>
          <a:endParaRPr lang="en-US" altLang="ko-KR" sz="1400" dirty="0"/>
        </a:p>
      </dgm:t>
    </dgm:pt>
    <dgm:pt modelId="{CACB3D65-94E4-4A9F-AF39-B1BE663E6A59}" type="parTrans" cxnId="{7F72525D-56F9-4F19-9F9C-6322B5A34A58}">
      <dgm:prSet/>
      <dgm:spPr/>
      <dgm:t>
        <a:bodyPr/>
        <a:lstStyle/>
        <a:p>
          <a:pPr algn="ctr"/>
          <a:endParaRPr lang="en-US" altLang="ko-KR" sz="1800"/>
        </a:p>
      </dgm:t>
    </dgm:pt>
    <dgm:pt modelId="{D49ADE6D-36CD-47C5-9672-A96D07D37891}" type="sibTrans" cxnId="{7F72525D-56F9-4F19-9F9C-6322B5A34A58}">
      <dgm:prSet/>
      <dgm:spPr/>
      <dgm:t>
        <a:bodyPr/>
        <a:lstStyle/>
        <a:p>
          <a:pPr algn="ctr"/>
          <a:endParaRPr lang="en-US" altLang="ko-KR" sz="1800"/>
        </a:p>
      </dgm:t>
    </dgm:pt>
    <dgm:pt modelId="{A0BFBF18-15C9-4894-BBF2-3E4D6A65B777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&lt;title&gt;</a:t>
          </a:r>
          <a:endParaRPr lang="en-US" altLang="ko-KR" sz="1400" dirty="0"/>
        </a:p>
      </dgm:t>
    </dgm:pt>
    <dgm:pt modelId="{E2C40932-0DD0-48D5-BF52-058DDB094A1E}" type="parTrans" cxnId="{F48A4C4C-8E0C-4958-B9F2-E3B5A1CDAAC8}">
      <dgm:prSet/>
      <dgm:spPr/>
      <dgm:t>
        <a:bodyPr/>
        <a:lstStyle/>
        <a:p>
          <a:pPr algn="ctr"/>
          <a:endParaRPr lang="en-US" altLang="ko-KR" sz="1800"/>
        </a:p>
      </dgm:t>
    </dgm:pt>
    <dgm:pt modelId="{7967B6CC-D32E-4946-9CD8-68E74843030B}" type="sibTrans" cxnId="{F48A4C4C-8E0C-4958-B9F2-E3B5A1CDAAC8}">
      <dgm:prSet/>
      <dgm:spPr/>
      <dgm:t>
        <a:bodyPr/>
        <a:lstStyle/>
        <a:p>
          <a:pPr algn="ctr"/>
          <a:endParaRPr lang="en-US" altLang="ko-KR" sz="1800"/>
        </a:p>
      </dgm:t>
    </dgm:pt>
    <dgm:pt modelId="{3FF83D73-68BE-41E8-BFBD-4CE8165BFB01}">
      <dgm:prSet custT="1"/>
      <dgm:spPr/>
      <dgm:t>
        <a:bodyPr/>
        <a:lstStyle/>
        <a:p>
          <a:pPr algn="ctr"/>
          <a:r>
            <a:rPr lang="en-US" altLang="ko-KR" sz="1400" dirty="0" smtClean="0"/>
            <a:t>Root element: &lt;html&gt;</a:t>
          </a:r>
          <a:endParaRPr lang="en-US" altLang="ko-KR" sz="1400" dirty="0"/>
        </a:p>
      </dgm:t>
    </dgm:pt>
    <dgm:pt modelId="{4050D7A8-C62C-41C5-A477-E8D3AD0DA38A}" type="par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F9ED9B7D-AE91-43DA-B1FE-8856D40CBC3B}" type="sib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0D32249E-4D42-4603-ACA3-06ED549870DB}" type="asst">
      <dgm:prSet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&lt;h1&gt;</a:t>
          </a:r>
          <a:endParaRPr lang="en-US" altLang="ko-KR" sz="1400" dirty="0"/>
        </a:p>
      </dgm:t>
    </dgm:pt>
    <dgm:pt modelId="{874909AD-5C56-40B7-B150-EAFB17EB27EE}" type="par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D074DF8A-5C47-4925-BFD0-CFF63BCF78CF}" type="sib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23253A36-5875-4D62-BACD-482E5D1C7491}">
      <dgm:prSet custT="1"/>
      <dgm:spPr/>
      <dgm:t>
        <a:bodyPr/>
        <a:lstStyle/>
        <a:p>
          <a:pPr algn="ctr"/>
          <a:r>
            <a:rPr lang="en-US" altLang="ko-KR" sz="1400" dirty="0" smtClean="0"/>
            <a:t>Text:</a:t>
          </a:r>
        </a:p>
        <a:p>
          <a:pPr algn="ctr"/>
          <a:r>
            <a:rPr lang="en-US" altLang="ko-KR" sz="1200" dirty="0" smtClean="0"/>
            <a:t>DOM Lesson One</a:t>
          </a:r>
          <a:endParaRPr lang="en-US" altLang="ko-KR" sz="1200" dirty="0"/>
        </a:p>
      </dgm:t>
    </dgm:pt>
    <dgm:pt modelId="{C0AF2D10-A41A-4D7F-8148-ECBB3BF9DD42}" type="par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F9620342-1274-4E87-ADCA-9CD4DD40261E}" type="sib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4869C57B-01AE-4B80-980F-BA735C323663}">
      <dgm:prSet custT="1"/>
      <dgm:spPr/>
      <dgm:t>
        <a:bodyPr/>
        <a:lstStyle/>
        <a:p>
          <a:pPr algn="ctr"/>
          <a:r>
            <a:rPr lang="en-US" altLang="ko-KR" sz="1400" dirty="0" smtClean="0"/>
            <a:t>Text:</a:t>
          </a:r>
        </a:p>
        <a:p>
          <a:pPr algn="ctr"/>
          <a:r>
            <a:rPr lang="en-US" altLang="ko-KR" sz="1400" smtClean="0"/>
            <a:t>Hello world!</a:t>
          </a:r>
          <a:endParaRPr lang="en-US" altLang="ko-KR" sz="1400"/>
        </a:p>
      </dgm:t>
    </dgm:pt>
    <dgm:pt modelId="{A55FDE0E-044F-470F-8560-868B2ED0CBE8}" type="par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8182051F-43E2-4C3E-83D0-57D9A18F7456}" type="sib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301243C1-1CEB-442F-878E-18CF3B033EC1}">
      <dgm:prSet custT="1"/>
      <dgm:spPr/>
      <dgm:t>
        <a:bodyPr/>
        <a:lstStyle/>
        <a:p>
          <a:pPr algn="ctr"/>
          <a:r>
            <a:rPr lang="en-US" altLang="ko-KR" sz="1400" dirty="0" smtClean="0"/>
            <a:t>Document</a:t>
          </a:r>
          <a:endParaRPr lang="en-US" altLang="ko-KR" sz="1400" dirty="0"/>
        </a:p>
      </dgm:t>
    </dgm:pt>
    <dgm:pt modelId="{7B070A4A-9EBF-41E3-80C6-B61101DBD2FB}" type="par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01F58689-F90D-424B-A88C-8E6202F6F711}" type="sib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88A32796-2636-4C4E-889F-F94F80439DA0}" type="pres">
      <dgm:prSet presAssocID="{654260FF-8955-4258-96E9-C90AA997994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EF728F-B9B3-4F21-88AE-D303DB9CA897}" type="pres">
      <dgm:prSet presAssocID="{301243C1-1CEB-442F-878E-18CF3B033EC1}" presName="hierRoot1" presStyleCnt="0">
        <dgm:presLayoutVars>
          <dgm:hierBranch val="init"/>
        </dgm:presLayoutVars>
      </dgm:prSet>
      <dgm:spPr/>
    </dgm:pt>
    <dgm:pt modelId="{2E008763-D282-47E7-B729-5725C5EE59A9}" type="pres">
      <dgm:prSet presAssocID="{301243C1-1CEB-442F-878E-18CF3B033EC1}" presName="rootComposite1" presStyleCnt="0"/>
      <dgm:spPr/>
    </dgm:pt>
    <dgm:pt modelId="{F3DDCEFF-DFB4-4390-9E9D-3CE238C855BE}" type="pres">
      <dgm:prSet presAssocID="{301243C1-1CEB-442F-878E-18CF3B033E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FA9BEE-7DF1-4AB3-9105-042FE97FF58A}" type="pres">
      <dgm:prSet presAssocID="{301243C1-1CEB-442F-878E-18CF3B033EC1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B121B96-7FB7-4BCB-8CA1-1A0B0ACB2182}" type="pres">
      <dgm:prSet presAssocID="{301243C1-1CEB-442F-878E-18CF3B033EC1}" presName="hierChild2" presStyleCnt="0"/>
      <dgm:spPr/>
    </dgm:pt>
    <dgm:pt modelId="{F6D557AD-D63C-4254-B7FB-8947AE7C73D3}" type="pres">
      <dgm:prSet presAssocID="{4050D7A8-C62C-41C5-A477-E8D3AD0DA38A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D7D301C-4521-4568-BE4B-779FEDE5EE98}" type="pres">
      <dgm:prSet presAssocID="{3FF83D73-68BE-41E8-BFBD-4CE8165BFB01}" presName="hierRoot2" presStyleCnt="0">
        <dgm:presLayoutVars>
          <dgm:hierBranch val="init"/>
        </dgm:presLayoutVars>
      </dgm:prSet>
      <dgm:spPr/>
    </dgm:pt>
    <dgm:pt modelId="{2549254C-1396-4F17-A024-F40BC581431A}" type="pres">
      <dgm:prSet presAssocID="{3FF83D73-68BE-41E8-BFBD-4CE8165BFB01}" presName="rootComposite" presStyleCnt="0"/>
      <dgm:spPr/>
    </dgm:pt>
    <dgm:pt modelId="{8FC3D4BC-7A80-4FA7-B3B4-0F3D56AB64A0}" type="pres">
      <dgm:prSet presAssocID="{3FF83D73-68BE-41E8-BFBD-4CE8165BFB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B77E2831-B592-478B-A848-C847B42E52CD}" type="pres">
      <dgm:prSet presAssocID="{3FF83D73-68BE-41E8-BFBD-4CE8165BFB01}" presName="rootConnector" presStyleLbl="node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2F24F6C-1BD6-419D-AE45-6AC35D48AEAC}" type="pres">
      <dgm:prSet presAssocID="{3FF83D73-68BE-41E8-BFBD-4CE8165BFB01}" presName="hierChild4" presStyleCnt="0"/>
      <dgm:spPr/>
    </dgm:pt>
    <dgm:pt modelId="{F3DF8532-5EB6-488B-985E-4C60371A0FB8}" type="pres">
      <dgm:prSet presAssocID="{97D0B85D-A39A-42B5-8F98-28DFB29029E2}" presName="Name37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6DA8E-A0E7-408B-A3F1-9B64D0B098E7}" type="pres">
      <dgm:prSet presAssocID="{D7EDD1AB-0A5A-4482-9007-9080D82AAF29}" presName="hierRoot2" presStyleCnt="0">
        <dgm:presLayoutVars>
          <dgm:hierBranch val="init"/>
        </dgm:presLayoutVars>
      </dgm:prSet>
      <dgm:spPr/>
    </dgm:pt>
    <dgm:pt modelId="{872A1148-1454-4296-BBD1-8A9372347DC3}" type="pres">
      <dgm:prSet presAssocID="{D7EDD1AB-0A5A-4482-9007-9080D82AAF29}" presName="rootComposite" presStyleCnt="0"/>
      <dgm:spPr/>
    </dgm:pt>
    <dgm:pt modelId="{762AA7E9-9DCB-45AF-9DE2-4A1126B4BD51}" type="pres">
      <dgm:prSet presAssocID="{D7EDD1AB-0A5A-4482-9007-9080D82AAF2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E39C7B57-CB74-4254-8147-910A94D451E2}" type="pres">
      <dgm:prSet presAssocID="{D7EDD1AB-0A5A-4482-9007-9080D82AAF29}" presName="rootConnector" presStyleLbl="node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CAA1252-9F6A-46E9-9081-DD5BFD23542C}" type="pres">
      <dgm:prSet presAssocID="{D7EDD1AB-0A5A-4482-9007-9080D82AAF29}" presName="hierChild4" presStyleCnt="0"/>
      <dgm:spPr/>
    </dgm:pt>
    <dgm:pt modelId="{50BD1AB7-9D01-4AD6-A65F-C3CACB977B1D}" type="pres">
      <dgm:prSet presAssocID="{D7EDD1AB-0A5A-4482-9007-9080D82AAF29}" presName="hierChild5" presStyleCnt="0"/>
      <dgm:spPr/>
    </dgm:pt>
    <dgm:pt modelId="{FA7082DE-3C96-4553-A6DE-B8F6516DAB1A}" type="pres">
      <dgm:prSet presAssocID="{54D37E3F-8E75-405E-A885-D3511CF8C325}" presName="Name111" presStyleLbl="parChTrans1D4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CAB116D8-E024-405A-9C75-4547F014C539}" type="pres">
      <dgm:prSet presAssocID="{162EF3C0-EA6D-47A8-ADF8-C71879E1A206}" presName="hierRoot3" presStyleCnt="0">
        <dgm:presLayoutVars>
          <dgm:hierBranch/>
        </dgm:presLayoutVars>
      </dgm:prSet>
      <dgm:spPr/>
    </dgm:pt>
    <dgm:pt modelId="{5669CC6E-C766-4029-AE79-9E1000000B90}" type="pres">
      <dgm:prSet presAssocID="{162EF3C0-EA6D-47A8-ADF8-C71879E1A206}" presName="rootComposite3" presStyleCnt="0"/>
      <dgm:spPr/>
    </dgm:pt>
    <dgm:pt modelId="{E16EC273-1C8B-45BF-A799-F40E2050F118}" type="pres">
      <dgm:prSet presAssocID="{162EF3C0-EA6D-47A8-ADF8-C71879E1A206}" presName="rootText3" presStyleLbl="asst3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C62401F6-05C4-4212-9230-F9FD1721FAA0}" type="pres">
      <dgm:prSet presAssocID="{162EF3C0-EA6D-47A8-ADF8-C71879E1A206}" presName="rootConnector3" presStyleLbl="asst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0DD6966-EFB2-4976-879A-2059C28AA91C}" type="pres">
      <dgm:prSet presAssocID="{162EF3C0-EA6D-47A8-ADF8-C71879E1A206}" presName="hierChild6" presStyleCnt="0"/>
      <dgm:spPr/>
    </dgm:pt>
    <dgm:pt modelId="{6D9D936A-1EAB-4C08-8D1E-D2216B9E601D}" type="pres">
      <dgm:prSet presAssocID="{A55FDE0E-044F-470F-8560-868B2ED0CBE8}" presName="Name35" presStyleLbl="parChTrans1D4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2301BA0-310B-4F39-B49D-B941CEA5BB02}" type="pres">
      <dgm:prSet presAssocID="{4869C57B-01AE-4B80-980F-BA735C323663}" presName="hierRoot2" presStyleCnt="0">
        <dgm:presLayoutVars>
          <dgm:hierBranch val="init"/>
        </dgm:presLayoutVars>
      </dgm:prSet>
      <dgm:spPr/>
    </dgm:pt>
    <dgm:pt modelId="{0BDE9EF8-006C-48DF-9F7D-30E132B4BE24}" type="pres">
      <dgm:prSet presAssocID="{4869C57B-01AE-4B80-980F-BA735C323663}" presName="rootComposite" presStyleCnt="0"/>
      <dgm:spPr/>
    </dgm:pt>
    <dgm:pt modelId="{9C75D1DD-5673-4067-BC19-C962D3DAF3C6}" type="pres">
      <dgm:prSet presAssocID="{4869C57B-01AE-4B80-980F-BA735C323663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C8205-BFEE-44DC-BAD3-D0D095A9240C}" type="pres">
      <dgm:prSet presAssocID="{4869C57B-01AE-4B80-980F-BA735C323663}" presName="rootConnector" presStyleLbl="node4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5F3A02C-97E0-4477-B89C-0B75614CBEDE}" type="pres">
      <dgm:prSet presAssocID="{4869C57B-01AE-4B80-980F-BA735C323663}" presName="hierChild4" presStyleCnt="0"/>
      <dgm:spPr/>
    </dgm:pt>
    <dgm:pt modelId="{8F87BE34-5777-4B1A-BFB0-EF7BE0B2D6DA}" type="pres">
      <dgm:prSet presAssocID="{4869C57B-01AE-4B80-980F-BA735C323663}" presName="hierChild5" presStyleCnt="0"/>
      <dgm:spPr/>
    </dgm:pt>
    <dgm:pt modelId="{84BC8713-1C7D-4D7B-9B4D-585599E5ABE6}" type="pres">
      <dgm:prSet presAssocID="{162EF3C0-EA6D-47A8-ADF8-C71879E1A206}" presName="hierChild7" presStyleCnt="0"/>
      <dgm:spPr/>
    </dgm:pt>
    <dgm:pt modelId="{ADC375A5-101D-4809-A151-F1D4A2E2FD87}" type="pres">
      <dgm:prSet presAssocID="{874909AD-5C56-40B7-B150-EAFB17EB27EE}" presName="Name111" presStyleLbl="parChTrans1D4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EF339BEC-31D8-4D67-9D94-6941F98B1D55}" type="pres">
      <dgm:prSet presAssocID="{0D32249E-4D42-4603-ACA3-06ED549870DB}" presName="hierRoot3" presStyleCnt="0">
        <dgm:presLayoutVars>
          <dgm:hierBranch/>
        </dgm:presLayoutVars>
      </dgm:prSet>
      <dgm:spPr/>
    </dgm:pt>
    <dgm:pt modelId="{16454189-9E4F-437D-AFA4-D123AADA5C28}" type="pres">
      <dgm:prSet presAssocID="{0D32249E-4D42-4603-ACA3-06ED549870DB}" presName="rootComposite3" presStyleCnt="0"/>
      <dgm:spPr/>
    </dgm:pt>
    <dgm:pt modelId="{DC830728-8831-4200-AE9F-4ED5172074AC}" type="pres">
      <dgm:prSet presAssocID="{0D32249E-4D42-4603-ACA3-06ED549870DB}" presName="rootText3" presStyleLbl="asst3" presStyleIdx="1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FFE81CF-F159-45F9-9082-5DF838D635D4}" type="pres">
      <dgm:prSet presAssocID="{0D32249E-4D42-4603-ACA3-06ED549870DB}" presName="rootConnector3" presStyleLbl="asst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66CC8F0-12BC-4C93-AFBD-C893251CB83C}" type="pres">
      <dgm:prSet presAssocID="{0D32249E-4D42-4603-ACA3-06ED549870DB}" presName="hierChild6" presStyleCnt="0"/>
      <dgm:spPr/>
    </dgm:pt>
    <dgm:pt modelId="{84FBCC49-67B9-4359-A0DA-5E81EF0B448F}" type="pres">
      <dgm:prSet presAssocID="{C0AF2D10-A41A-4D7F-8148-ECBB3BF9DD42}" presName="Name35" presStyleLbl="parChTrans1D4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891E5EA7-A723-447C-B7EC-B1DD04369A26}" type="pres">
      <dgm:prSet presAssocID="{23253A36-5875-4D62-BACD-482E5D1C7491}" presName="hierRoot2" presStyleCnt="0">
        <dgm:presLayoutVars>
          <dgm:hierBranch/>
        </dgm:presLayoutVars>
      </dgm:prSet>
      <dgm:spPr/>
    </dgm:pt>
    <dgm:pt modelId="{7072F436-B455-44EA-A83D-CA2A4403D9BA}" type="pres">
      <dgm:prSet presAssocID="{23253A36-5875-4D62-BACD-482E5D1C7491}" presName="rootComposite" presStyleCnt="0"/>
      <dgm:spPr/>
    </dgm:pt>
    <dgm:pt modelId="{EC4B2EBF-B5B9-4C0A-93CA-6EA53F031691}" type="pres">
      <dgm:prSet presAssocID="{23253A36-5875-4D62-BACD-482E5D1C749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679E6-08A8-4268-BFEA-2953084109E8}" type="pres">
      <dgm:prSet presAssocID="{23253A36-5875-4D62-BACD-482E5D1C7491}" presName="rootConnector" presStyleLbl="node4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31552F4-25F4-4983-A5EF-E7B56C0A1319}" type="pres">
      <dgm:prSet presAssocID="{23253A36-5875-4D62-BACD-482E5D1C7491}" presName="hierChild4" presStyleCnt="0"/>
      <dgm:spPr/>
    </dgm:pt>
    <dgm:pt modelId="{64BE1996-DC9B-49B2-A85C-28CE404A5043}" type="pres">
      <dgm:prSet presAssocID="{23253A36-5875-4D62-BACD-482E5D1C7491}" presName="hierChild5" presStyleCnt="0"/>
      <dgm:spPr/>
    </dgm:pt>
    <dgm:pt modelId="{EFC2ABC2-05F2-4969-ACF8-2D205051BE12}" type="pres">
      <dgm:prSet presAssocID="{0D32249E-4D42-4603-ACA3-06ED549870DB}" presName="hierChild7" presStyleCnt="0"/>
      <dgm:spPr/>
    </dgm:pt>
    <dgm:pt modelId="{3E2A7F92-F72A-4733-B67B-0C56090419D4}" type="pres">
      <dgm:prSet presAssocID="{DF0C68FD-AF43-4C47-91C2-26083DA5EB4C}" presName="Name37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B9BDC80-3BAB-42FF-A2C6-6E650171736E}" type="pres">
      <dgm:prSet presAssocID="{FC478913-EA4A-4D86-A2E3-114D6D2BBB71}" presName="hierRoot2" presStyleCnt="0">
        <dgm:presLayoutVars>
          <dgm:hierBranch/>
        </dgm:presLayoutVars>
      </dgm:prSet>
      <dgm:spPr/>
    </dgm:pt>
    <dgm:pt modelId="{914ACA09-DEE0-4E20-A561-FEF7B4CBB4FD}" type="pres">
      <dgm:prSet presAssocID="{FC478913-EA4A-4D86-A2E3-114D6D2BBB71}" presName="rootComposite" presStyleCnt="0"/>
      <dgm:spPr/>
    </dgm:pt>
    <dgm:pt modelId="{B4364DD2-FC25-4612-B64D-320D0BCC5B18}" type="pres">
      <dgm:prSet presAssocID="{FC478913-EA4A-4D86-A2E3-114D6D2BBB7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73480B0-13D0-4902-A105-9C96402D4419}" type="pres">
      <dgm:prSet presAssocID="{FC478913-EA4A-4D86-A2E3-114D6D2BBB71}" presName="rootConnector" presStyleLbl="node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1F95088-2397-45C5-8D3B-CD132F67BE8A}" type="pres">
      <dgm:prSet presAssocID="{FC478913-EA4A-4D86-A2E3-114D6D2BBB71}" presName="hierChild4" presStyleCnt="0"/>
      <dgm:spPr/>
    </dgm:pt>
    <dgm:pt modelId="{656C9406-DEF7-427E-9683-662F58F8DD07}" type="pres">
      <dgm:prSet presAssocID="{E2C40932-0DD0-48D5-BF52-058DDB094A1E}" presName="Name35" presStyleLbl="parChTrans1D4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41A11741-C463-4CD5-9950-735CA495F13B}" type="pres">
      <dgm:prSet presAssocID="{A0BFBF18-15C9-4894-BBF2-3E4D6A65B777}" presName="hierRoot2" presStyleCnt="0">
        <dgm:presLayoutVars>
          <dgm:hierBranch/>
        </dgm:presLayoutVars>
      </dgm:prSet>
      <dgm:spPr/>
    </dgm:pt>
    <dgm:pt modelId="{047509DE-B50D-449A-8ED2-B75BE640F078}" type="pres">
      <dgm:prSet presAssocID="{A0BFBF18-15C9-4894-BBF2-3E4D6A65B777}" presName="rootComposite" presStyleCnt="0"/>
      <dgm:spPr/>
    </dgm:pt>
    <dgm:pt modelId="{4C5E417A-8E62-4656-A03C-14BE20A96CA8}" type="pres">
      <dgm:prSet presAssocID="{A0BFBF18-15C9-4894-BBF2-3E4D6A65B777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62B0ECEC-B322-4BB8-80DA-7A53239B5F26}" type="pres">
      <dgm:prSet presAssocID="{A0BFBF18-15C9-4894-BBF2-3E4D6A65B777}" presName="rootConnector" presStyleLbl="node4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E7BD2B5E-831F-4A09-9022-6D3AA3FB67E5}" type="pres">
      <dgm:prSet presAssocID="{A0BFBF18-15C9-4894-BBF2-3E4D6A65B777}" presName="hierChild4" presStyleCnt="0"/>
      <dgm:spPr/>
    </dgm:pt>
    <dgm:pt modelId="{9B3F2734-E4CC-470B-BA83-43B5BE3F289A}" type="pres">
      <dgm:prSet presAssocID="{CACB3D65-94E4-4A9F-AF39-B1BE663E6A59}" presName="Name35" presStyleLbl="parChTrans1D4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AAC197AE-826B-44D7-B944-49B6BEA5BA5C}" type="pres">
      <dgm:prSet presAssocID="{1001F7C0-72F5-4156-B169-7C02FDCDFE78}" presName="hierRoot2" presStyleCnt="0">
        <dgm:presLayoutVars>
          <dgm:hierBranch val="init"/>
        </dgm:presLayoutVars>
      </dgm:prSet>
      <dgm:spPr/>
    </dgm:pt>
    <dgm:pt modelId="{18E76C30-9CE5-4212-8A9E-F581D30BF107}" type="pres">
      <dgm:prSet presAssocID="{1001F7C0-72F5-4156-B169-7C02FDCDFE78}" presName="rootComposite" presStyleCnt="0"/>
      <dgm:spPr/>
    </dgm:pt>
    <dgm:pt modelId="{6BA55B0A-8F1C-46E1-8462-BF64F495C001}" type="pres">
      <dgm:prSet presAssocID="{1001F7C0-72F5-4156-B169-7C02FDCDFE78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0F1D462-4BA7-4087-85E4-A3A14A24E3D2}" type="pres">
      <dgm:prSet presAssocID="{1001F7C0-72F5-4156-B169-7C02FDCDFE78}" presName="rootConnector" presStyleLbl="node4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B5772EDD-194B-4C97-99FC-B1EC920655D2}" type="pres">
      <dgm:prSet presAssocID="{1001F7C0-72F5-4156-B169-7C02FDCDFE78}" presName="hierChild4" presStyleCnt="0"/>
      <dgm:spPr/>
    </dgm:pt>
    <dgm:pt modelId="{55C4B2DE-880D-4FDC-B668-A927FABB3F5A}" type="pres">
      <dgm:prSet presAssocID="{1001F7C0-72F5-4156-B169-7C02FDCDFE78}" presName="hierChild5" presStyleCnt="0"/>
      <dgm:spPr/>
    </dgm:pt>
    <dgm:pt modelId="{B7EB7479-EF0D-48A8-9315-A4F1499962A0}" type="pres">
      <dgm:prSet presAssocID="{A0BFBF18-15C9-4894-BBF2-3E4D6A65B777}" presName="hierChild5" presStyleCnt="0"/>
      <dgm:spPr/>
    </dgm:pt>
    <dgm:pt modelId="{7CEE1F3C-18F9-4B23-AADC-A605FD6A0A7E}" type="pres">
      <dgm:prSet presAssocID="{FC478913-EA4A-4D86-A2E3-114D6D2BBB71}" presName="hierChild5" presStyleCnt="0"/>
      <dgm:spPr/>
    </dgm:pt>
    <dgm:pt modelId="{01F17C3D-48B5-4A2A-976F-F60761D1BFB8}" type="pres">
      <dgm:prSet presAssocID="{3FF83D73-68BE-41E8-BFBD-4CE8165BFB01}" presName="hierChild5" presStyleCnt="0"/>
      <dgm:spPr/>
    </dgm:pt>
    <dgm:pt modelId="{6195C912-913C-411A-96F6-3E9805324FE2}" type="pres">
      <dgm:prSet presAssocID="{301243C1-1CEB-442F-878E-18CF3B033EC1}" presName="hierChild3" presStyleCnt="0"/>
      <dgm:spPr/>
    </dgm:pt>
  </dgm:ptLst>
  <dgm:cxnLst>
    <dgm:cxn modelId="{8FBCF5C1-631E-3F41-A739-410C24D32232}" type="presOf" srcId="{3FF83D73-68BE-41E8-BFBD-4CE8165BFB01}" destId="{B77E2831-B592-478B-A848-C847B42E52CD}" srcOrd="1" destOrd="0" presId="urn:microsoft.com/office/officeart/2005/8/layout/orgChart1"/>
    <dgm:cxn modelId="{449A4D81-E7A9-D744-AD6E-CA849B23701C}" type="presOf" srcId="{FC478913-EA4A-4D86-A2E3-114D6D2BBB71}" destId="{573480B0-13D0-4902-A105-9C96402D4419}" srcOrd="1" destOrd="0" presId="urn:microsoft.com/office/officeart/2005/8/layout/orgChart1"/>
    <dgm:cxn modelId="{F74E8DDA-6356-44F2-982C-C9F0718BD599}" srcId="{3FF83D73-68BE-41E8-BFBD-4CE8165BFB01}" destId="{D7EDD1AB-0A5A-4482-9007-9080D82AAF29}" srcOrd="0" destOrd="0" parTransId="{97D0B85D-A39A-42B5-8F98-28DFB29029E2}" sibTransId="{01F78285-64C6-49C6-83FB-B478083F6BD3}"/>
    <dgm:cxn modelId="{29322FFC-0830-40C8-B3AF-CC5F2D33899C}" srcId="{301243C1-1CEB-442F-878E-18CF3B033EC1}" destId="{3FF83D73-68BE-41E8-BFBD-4CE8165BFB01}" srcOrd="0" destOrd="0" parTransId="{4050D7A8-C62C-41C5-A477-E8D3AD0DA38A}" sibTransId="{F9ED9B7D-AE91-43DA-B1FE-8856D40CBC3B}"/>
    <dgm:cxn modelId="{FB961FD8-933C-DF45-8343-A4EE25336FFB}" type="presOf" srcId="{C0AF2D10-A41A-4D7F-8148-ECBB3BF9DD42}" destId="{84FBCC49-67B9-4359-A0DA-5E81EF0B448F}" srcOrd="0" destOrd="0" presId="urn:microsoft.com/office/officeart/2005/8/layout/orgChart1"/>
    <dgm:cxn modelId="{8F0E3935-6E0E-DB46-8463-29CA1D04CACE}" type="presOf" srcId="{1001F7C0-72F5-4156-B169-7C02FDCDFE78}" destId="{6BA55B0A-8F1C-46E1-8462-BF64F495C001}" srcOrd="0" destOrd="0" presId="urn:microsoft.com/office/officeart/2005/8/layout/orgChart1"/>
    <dgm:cxn modelId="{DA32452A-4986-2240-8C26-C07BB6AFF605}" type="presOf" srcId="{874909AD-5C56-40B7-B150-EAFB17EB27EE}" destId="{ADC375A5-101D-4809-A151-F1D4A2E2FD87}" srcOrd="0" destOrd="0" presId="urn:microsoft.com/office/officeart/2005/8/layout/orgChart1"/>
    <dgm:cxn modelId="{DC44DCBE-E1D5-9842-BC49-435175D075DA}" type="presOf" srcId="{4869C57B-01AE-4B80-980F-BA735C323663}" destId="{9B3C8205-BFEE-44DC-BAD3-D0D095A9240C}" srcOrd="1" destOrd="0" presId="urn:microsoft.com/office/officeart/2005/8/layout/orgChart1"/>
    <dgm:cxn modelId="{98C1CF21-0949-F34F-9157-72382AA255BB}" type="presOf" srcId="{162EF3C0-EA6D-47A8-ADF8-C71879E1A206}" destId="{E16EC273-1C8B-45BF-A799-F40E2050F118}" srcOrd="0" destOrd="0" presId="urn:microsoft.com/office/officeart/2005/8/layout/orgChart1"/>
    <dgm:cxn modelId="{1817368A-545C-5740-9289-71A268D8BCF1}" type="presOf" srcId="{CACB3D65-94E4-4A9F-AF39-B1BE663E6A59}" destId="{9B3F2734-E4CC-470B-BA83-43B5BE3F289A}" srcOrd="0" destOrd="0" presId="urn:microsoft.com/office/officeart/2005/8/layout/orgChart1"/>
    <dgm:cxn modelId="{EF8A587C-36A0-A541-9A42-CB92B63B389A}" type="presOf" srcId="{A55FDE0E-044F-470F-8560-868B2ED0CBE8}" destId="{6D9D936A-1EAB-4C08-8D1E-D2216B9E601D}" srcOrd="0" destOrd="0" presId="urn:microsoft.com/office/officeart/2005/8/layout/orgChart1"/>
    <dgm:cxn modelId="{5DCECCC7-C8ED-334D-A04A-CD9F680425E4}" type="presOf" srcId="{A0BFBF18-15C9-4894-BBF2-3E4D6A65B777}" destId="{62B0ECEC-B322-4BB8-80DA-7A53239B5F26}" srcOrd="1" destOrd="0" presId="urn:microsoft.com/office/officeart/2005/8/layout/orgChart1"/>
    <dgm:cxn modelId="{125966A7-F0DD-BB42-9AC0-939329639827}" type="presOf" srcId="{654260FF-8955-4258-96E9-C90AA9979949}" destId="{88A32796-2636-4C4E-889F-F94F80439DA0}" srcOrd="0" destOrd="0" presId="urn:microsoft.com/office/officeart/2005/8/layout/orgChart1"/>
    <dgm:cxn modelId="{3090B98E-716E-EB4B-956F-B2E5DA0592D8}" type="presOf" srcId="{23253A36-5875-4D62-BACD-482E5D1C7491}" destId="{EC4B2EBF-B5B9-4C0A-93CA-6EA53F031691}" srcOrd="0" destOrd="0" presId="urn:microsoft.com/office/officeart/2005/8/layout/orgChart1"/>
    <dgm:cxn modelId="{5B70A385-AB8D-5F48-ACA6-1D983844EE7D}" type="presOf" srcId="{54D37E3F-8E75-405E-A885-D3511CF8C325}" destId="{FA7082DE-3C96-4553-A6DE-B8F6516DAB1A}" srcOrd="0" destOrd="0" presId="urn:microsoft.com/office/officeart/2005/8/layout/orgChart1"/>
    <dgm:cxn modelId="{C4B50E53-69D6-4962-BC71-D6CA745C98DD}" srcId="{162EF3C0-EA6D-47A8-ADF8-C71879E1A206}" destId="{4869C57B-01AE-4B80-980F-BA735C323663}" srcOrd="0" destOrd="0" parTransId="{A55FDE0E-044F-470F-8560-868B2ED0CBE8}" sibTransId="{8182051F-43E2-4C3E-83D0-57D9A18F7456}"/>
    <dgm:cxn modelId="{008F8F94-31E8-4501-94AE-07F99888DF05}" srcId="{0D32249E-4D42-4603-ACA3-06ED549870DB}" destId="{23253A36-5875-4D62-BACD-482E5D1C7491}" srcOrd="0" destOrd="0" parTransId="{C0AF2D10-A41A-4D7F-8148-ECBB3BF9DD42}" sibTransId="{F9620342-1274-4E87-ADCA-9CD4DD40261E}"/>
    <dgm:cxn modelId="{42432EFA-A715-C944-A2E3-B5E29259C09D}" type="presOf" srcId="{4869C57B-01AE-4B80-980F-BA735C323663}" destId="{9C75D1DD-5673-4067-BC19-C962D3DAF3C6}" srcOrd="0" destOrd="0" presId="urn:microsoft.com/office/officeart/2005/8/layout/orgChart1"/>
    <dgm:cxn modelId="{62372395-D1CC-DC4F-B89C-CFDBC835F416}" type="presOf" srcId="{3FF83D73-68BE-41E8-BFBD-4CE8165BFB01}" destId="{8FC3D4BC-7A80-4FA7-B3B4-0F3D56AB64A0}" srcOrd="0" destOrd="0" presId="urn:microsoft.com/office/officeart/2005/8/layout/orgChart1"/>
    <dgm:cxn modelId="{941821BF-0E10-4215-8FB8-C2B037678E7D}" srcId="{D7EDD1AB-0A5A-4482-9007-9080D82AAF29}" destId="{0D32249E-4D42-4603-ACA3-06ED549870DB}" srcOrd="1" destOrd="0" parTransId="{874909AD-5C56-40B7-B150-EAFB17EB27EE}" sibTransId="{D074DF8A-5C47-4925-BFD0-CFF63BCF78CF}"/>
    <dgm:cxn modelId="{9AAC4625-53F5-D54A-90F3-0A37669D1E02}" type="presOf" srcId="{D7EDD1AB-0A5A-4482-9007-9080D82AAF29}" destId="{E39C7B57-CB74-4254-8147-910A94D451E2}" srcOrd="1" destOrd="0" presId="urn:microsoft.com/office/officeart/2005/8/layout/orgChart1"/>
    <dgm:cxn modelId="{B6237381-9D8E-354A-9CE6-54894E3BEB6D}" type="presOf" srcId="{0D32249E-4D42-4603-ACA3-06ED549870DB}" destId="{DC830728-8831-4200-AE9F-4ED5172074AC}" srcOrd="0" destOrd="0" presId="urn:microsoft.com/office/officeart/2005/8/layout/orgChart1"/>
    <dgm:cxn modelId="{768551B6-31E3-FA40-9783-F93000F20A49}" type="presOf" srcId="{23253A36-5875-4D62-BACD-482E5D1C7491}" destId="{9B3679E6-08A8-4268-BFEA-2953084109E8}" srcOrd="1" destOrd="0" presId="urn:microsoft.com/office/officeart/2005/8/layout/orgChart1"/>
    <dgm:cxn modelId="{D1423DE4-8AE4-8B41-94CA-C7440A017D67}" type="presOf" srcId="{FC478913-EA4A-4D86-A2E3-114D6D2BBB71}" destId="{B4364DD2-FC25-4612-B64D-320D0BCC5B18}" srcOrd="0" destOrd="0" presId="urn:microsoft.com/office/officeart/2005/8/layout/orgChart1"/>
    <dgm:cxn modelId="{B7504EFC-A1C2-DB45-A86C-4AB083DD833C}" type="presOf" srcId="{A0BFBF18-15C9-4894-BBF2-3E4D6A65B777}" destId="{4C5E417A-8E62-4656-A03C-14BE20A96CA8}" srcOrd="0" destOrd="0" presId="urn:microsoft.com/office/officeart/2005/8/layout/orgChart1"/>
    <dgm:cxn modelId="{0A20F156-0A9F-4F1E-8DD9-89A190B323B0}" srcId="{D7EDD1AB-0A5A-4482-9007-9080D82AAF29}" destId="{162EF3C0-EA6D-47A8-ADF8-C71879E1A206}" srcOrd="0" destOrd="0" parTransId="{54D37E3F-8E75-405E-A885-D3511CF8C325}" sibTransId="{5D5C4DE3-C40A-4CB0-84DD-F7239247690F}"/>
    <dgm:cxn modelId="{B59232A5-8D46-7A44-A119-132902C64EF5}" type="presOf" srcId="{DF0C68FD-AF43-4C47-91C2-26083DA5EB4C}" destId="{3E2A7F92-F72A-4733-B67B-0C56090419D4}" srcOrd="0" destOrd="0" presId="urn:microsoft.com/office/officeart/2005/8/layout/orgChart1"/>
    <dgm:cxn modelId="{F48A4C4C-8E0C-4958-B9F2-E3B5A1CDAAC8}" srcId="{FC478913-EA4A-4D86-A2E3-114D6D2BBB71}" destId="{A0BFBF18-15C9-4894-BBF2-3E4D6A65B777}" srcOrd="0" destOrd="0" parTransId="{E2C40932-0DD0-48D5-BF52-058DDB094A1E}" sibTransId="{7967B6CC-D32E-4946-9CD8-68E74843030B}"/>
    <dgm:cxn modelId="{E84CF849-E2AB-2A46-9000-D95ECF6AB3D7}" type="presOf" srcId="{E2C40932-0DD0-48D5-BF52-058DDB094A1E}" destId="{656C9406-DEF7-427E-9683-662F58F8DD07}" srcOrd="0" destOrd="0" presId="urn:microsoft.com/office/officeart/2005/8/layout/orgChart1"/>
    <dgm:cxn modelId="{E163C8C3-B3AD-4C82-8D89-02AA888A9C49}" srcId="{3FF83D73-68BE-41E8-BFBD-4CE8165BFB01}" destId="{FC478913-EA4A-4D86-A2E3-114D6D2BBB71}" srcOrd="1" destOrd="0" parTransId="{DF0C68FD-AF43-4C47-91C2-26083DA5EB4C}" sibTransId="{1FAF2434-153E-40EE-B558-B426DA7E11FF}"/>
    <dgm:cxn modelId="{C22A63DA-A9B4-4348-BEF7-99B0EC4D495D}" type="presOf" srcId="{D7EDD1AB-0A5A-4482-9007-9080D82AAF29}" destId="{762AA7E9-9DCB-45AF-9DE2-4A1126B4BD51}" srcOrd="0" destOrd="0" presId="urn:microsoft.com/office/officeart/2005/8/layout/orgChart1"/>
    <dgm:cxn modelId="{35DEA8BA-1886-431F-B77F-83F322E2BFE2}" srcId="{654260FF-8955-4258-96E9-C90AA9979949}" destId="{301243C1-1CEB-442F-878E-18CF3B033EC1}" srcOrd="0" destOrd="0" parTransId="{7B070A4A-9EBF-41E3-80C6-B61101DBD2FB}" sibTransId="{01F58689-F90D-424B-A88C-8E6202F6F711}"/>
    <dgm:cxn modelId="{B647485B-D900-A546-9B5B-265E9AD9232E}" type="presOf" srcId="{97D0B85D-A39A-42B5-8F98-28DFB29029E2}" destId="{F3DF8532-5EB6-488B-985E-4C60371A0FB8}" srcOrd="0" destOrd="0" presId="urn:microsoft.com/office/officeart/2005/8/layout/orgChart1"/>
    <dgm:cxn modelId="{A89E6445-CE24-234C-9DFB-9740EA677A50}" type="presOf" srcId="{4050D7A8-C62C-41C5-A477-E8D3AD0DA38A}" destId="{F6D557AD-D63C-4254-B7FB-8947AE7C73D3}" srcOrd="0" destOrd="0" presId="urn:microsoft.com/office/officeart/2005/8/layout/orgChart1"/>
    <dgm:cxn modelId="{7E5BBB27-4C4F-054E-921A-2BED33987BF8}" type="presOf" srcId="{301243C1-1CEB-442F-878E-18CF3B033EC1}" destId="{F3DDCEFF-DFB4-4390-9E9D-3CE238C855BE}" srcOrd="0" destOrd="0" presId="urn:microsoft.com/office/officeart/2005/8/layout/orgChart1"/>
    <dgm:cxn modelId="{7F72525D-56F9-4F19-9F9C-6322B5A34A58}" srcId="{A0BFBF18-15C9-4894-BBF2-3E4D6A65B777}" destId="{1001F7C0-72F5-4156-B169-7C02FDCDFE78}" srcOrd="0" destOrd="0" parTransId="{CACB3D65-94E4-4A9F-AF39-B1BE663E6A59}" sibTransId="{D49ADE6D-36CD-47C5-9672-A96D07D37891}"/>
    <dgm:cxn modelId="{027A4417-4A47-3746-9FBC-70F2FECF2B69}" type="presOf" srcId="{301243C1-1CEB-442F-878E-18CF3B033EC1}" destId="{EAFA9BEE-7DF1-4AB3-9105-042FE97FF58A}" srcOrd="1" destOrd="0" presId="urn:microsoft.com/office/officeart/2005/8/layout/orgChart1"/>
    <dgm:cxn modelId="{AB39F594-C3AD-DA4F-82A6-6E949A318E66}" type="presOf" srcId="{0D32249E-4D42-4603-ACA3-06ED549870DB}" destId="{3FFE81CF-F159-45F9-9082-5DF838D635D4}" srcOrd="1" destOrd="0" presId="urn:microsoft.com/office/officeart/2005/8/layout/orgChart1"/>
    <dgm:cxn modelId="{1A2E1CFF-B884-5B4B-8C36-B31ADDCAAB7B}" type="presOf" srcId="{162EF3C0-EA6D-47A8-ADF8-C71879E1A206}" destId="{C62401F6-05C4-4212-9230-F9FD1721FAA0}" srcOrd="1" destOrd="0" presId="urn:microsoft.com/office/officeart/2005/8/layout/orgChart1"/>
    <dgm:cxn modelId="{CA3CC9E3-4EF9-5A4C-9386-07E0FFE5C09B}" type="presOf" srcId="{1001F7C0-72F5-4156-B169-7C02FDCDFE78}" destId="{90F1D462-4BA7-4087-85E4-A3A14A24E3D2}" srcOrd="1" destOrd="0" presId="urn:microsoft.com/office/officeart/2005/8/layout/orgChart1"/>
    <dgm:cxn modelId="{83A236DB-9920-8C46-BCB7-92B182D79F22}" type="presParOf" srcId="{88A32796-2636-4C4E-889F-F94F80439DA0}" destId="{10EF728F-B9B3-4F21-88AE-D303DB9CA897}" srcOrd="0" destOrd="0" presId="urn:microsoft.com/office/officeart/2005/8/layout/orgChart1"/>
    <dgm:cxn modelId="{B6EBB5C7-91D4-BE40-B3D2-B7F17689BD68}" type="presParOf" srcId="{10EF728F-B9B3-4F21-88AE-D303DB9CA897}" destId="{2E008763-D282-47E7-B729-5725C5EE59A9}" srcOrd="0" destOrd="0" presId="urn:microsoft.com/office/officeart/2005/8/layout/orgChart1"/>
    <dgm:cxn modelId="{3BF1F6E2-EAE1-F345-88EE-267306C8844A}" type="presParOf" srcId="{2E008763-D282-47E7-B729-5725C5EE59A9}" destId="{F3DDCEFF-DFB4-4390-9E9D-3CE238C855BE}" srcOrd="0" destOrd="0" presId="urn:microsoft.com/office/officeart/2005/8/layout/orgChart1"/>
    <dgm:cxn modelId="{78A64E31-BB75-BF4D-9735-FF961E9CA279}" type="presParOf" srcId="{2E008763-D282-47E7-B729-5725C5EE59A9}" destId="{EAFA9BEE-7DF1-4AB3-9105-042FE97FF58A}" srcOrd="1" destOrd="0" presId="urn:microsoft.com/office/officeart/2005/8/layout/orgChart1"/>
    <dgm:cxn modelId="{14501EB1-A16F-0348-A49C-569FE9D8CF95}" type="presParOf" srcId="{10EF728F-B9B3-4F21-88AE-D303DB9CA897}" destId="{9B121B96-7FB7-4BCB-8CA1-1A0B0ACB2182}" srcOrd="1" destOrd="0" presId="urn:microsoft.com/office/officeart/2005/8/layout/orgChart1"/>
    <dgm:cxn modelId="{F511143E-E55A-D347-9E1F-C0137A5A9B62}" type="presParOf" srcId="{9B121B96-7FB7-4BCB-8CA1-1A0B0ACB2182}" destId="{F6D557AD-D63C-4254-B7FB-8947AE7C73D3}" srcOrd="0" destOrd="0" presId="urn:microsoft.com/office/officeart/2005/8/layout/orgChart1"/>
    <dgm:cxn modelId="{75DC0A81-026A-B545-B023-727B51E76A02}" type="presParOf" srcId="{9B121B96-7FB7-4BCB-8CA1-1A0B0ACB2182}" destId="{3D7D301C-4521-4568-BE4B-779FEDE5EE98}" srcOrd="1" destOrd="0" presId="urn:microsoft.com/office/officeart/2005/8/layout/orgChart1"/>
    <dgm:cxn modelId="{EFE993A5-F61A-CA4A-AA59-2C7B4A5AB084}" type="presParOf" srcId="{3D7D301C-4521-4568-BE4B-779FEDE5EE98}" destId="{2549254C-1396-4F17-A024-F40BC581431A}" srcOrd="0" destOrd="0" presId="urn:microsoft.com/office/officeart/2005/8/layout/orgChart1"/>
    <dgm:cxn modelId="{F374D0CE-F72B-0545-8B95-E4A0B32DE111}" type="presParOf" srcId="{2549254C-1396-4F17-A024-F40BC581431A}" destId="{8FC3D4BC-7A80-4FA7-B3B4-0F3D56AB64A0}" srcOrd="0" destOrd="0" presId="urn:microsoft.com/office/officeart/2005/8/layout/orgChart1"/>
    <dgm:cxn modelId="{3BF49A6C-6A69-EC48-B1B8-0675B5F6C44A}" type="presParOf" srcId="{2549254C-1396-4F17-A024-F40BC581431A}" destId="{B77E2831-B592-478B-A848-C847B42E52CD}" srcOrd="1" destOrd="0" presId="urn:microsoft.com/office/officeart/2005/8/layout/orgChart1"/>
    <dgm:cxn modelId="{00C61B89-8010-6541-A1A5-580C5376974A}" type="presParOf" srcId="{3D7D301C-4521-4568-BE4B-779FEDE5EE98}" destId="{82F24F6C-1BD6-419D-AE45-6AC35D48AEAC}" srcOrd="1" destOrd="0" presId="urn:microsoft.com/office/officeart/2005/8/layout/orgChart1"/>
    <dgm:cxn modelId="{3903C221-529A-1A49-9E9F-B29114A1A262}" type="presParOf" srcId="{82F24F6C-1BD6-419D-AE45-6AC35D48AEAC}" destId="{F3DF8532-5EB6-488B-985E-4C60371A0FB8}" srcOrd="0" destOrd="0" presId="urn:microsoft.com/office/officeart/2005/8/layout/orgChart1"/>
    <dgm:cxn modelId="{6176F7B1-90A5-2A4E-8FD3-B55D3C79111F}" type="presParOf" srcId="{82F24F6C-1BD6-419D-AE45-6AC35D48AEAC}" destId="{93E6DA8E-A0E7-408B-A3F1-9B64D0B098E7}" srcOrd="1" destOrd="0" presId="urn:microsoft.com/office/officeart/2005/8/layout/orgChart1"/>
    <dgm:cxn modelId="{3AD444F6-0726-864A-8F45-1D95FFD6303F}" type="presParOf" srcId="{93E6DA8E-A0E7-408B-A3F1-9B64D0B098E7}" destId="{872A1148-1454-4296-BBD1-8A9372347DC3}" srcOrd="0" destOrd="0" presId="urn:microsoft.com/office/officeart/2005/8/layout/orgChart1"/>
    <dgm:cxn modelId="{32AB4493-3FF6-8249-84E3-032A1140CD01}" type="presParOf" srcId="{872A1148-1454-4296-BBD1-8A9372347DC3}" destId="{762AA7E9-9DCB-45AF-9DE2-4A1126B4BD51}" srcOrd="0" destOrd="0" presId="urn:microsoft.com/office/officeart/2005/8/layout/orgChart1"/>
    <dgm:cxn modelId="{ABE9836C-4D5F-0742-92CE-4A5F892A3B4D}" type="presParOf" srcId="{872A1148-1454-4296-BBD1-8A9372347DC3}" destId="{E39C7B57-CB74-4254-8147-910A94D451E2}" srcOrd="1" destOrd="0" presId="urn:microsoft.com/office/officeart/2005/8/layout/orgChart1"/>
    <dgm:cxn modelId="{CE639DA9-06C9-D64B-AF9C-EB13CEF2B562}" type="presParOf" srcId="{93E6DA8E-A0E7-408B-A3F1-9B64D0B098E7}" destId="{0CAA1252-9F6A-46E9-9081-DD5BFD23542C}" srcOrd="1" destOrd="0" presId="urn:microsoft.com/office/officeart/2005/8/layout/orgChart1"/>
    <dgm:cxn modelId="{9C8C72A0-2A84-694F-903A-FE3D82B7A6A8}" type="presParOf" srcId="{93E6DA8E-A0E7-408B-A3F1-9B64D0B098E7}" destId="{50BD1AB7-9D01-4AD6-A65F-C3CACB977B1D}" srcOrd="2" destOrd="0" presId="urn:microsoft.com/office/officeart/2005/8/layout/orgChart1"/>
    <dgm:cxn modelId="{55DED91F-BAE6-6545-8F3B-A2C2CE3B3ECA}" type="presParOf" srcId="{50BD1AB7-9D01-4AD6-A65F-C3CACB977B1D}" destId="{FA7082DE-3C96-4553-A6DE-B8F6516DAB1A}" srcOrd="0" destOrd="0" presId="urn:microsoft.com/office/officeart/2005/8/layout/orgChart1"/>
    <dgm:cxn modelId="{AA3BAA9D-D8B6-644C-A7B0-B50F843C126E}" type="presParOf" srcId="{50BD1AB7-9D01-4AD6-A65F-C3CACB977B1D}" destId="{CAB116D8-E024-405A-9C75-4547F014C539}" srcOrd="1" destOrd="0" presId="urn:microsoft.com/office/officeart/2005/8/layout/orgChart1"/>
    <dgm:cxn modelId="{376C259F-6DD9-1E47-810B-69433D5767CD}" type="presParOf" srcId="{CAB116D8-E024-405A-9C75-4547F014C539}" destId="{5669CC6E-C766-4029-AE79-9E1000000B90}" srcOrd="0" destOrd="0" presId="urn:microsoft.com/office/officeart/2005/8/layout/orgChart1"/>
    <dgm:cxn modelId="{5E74F57A-0987-754D-BB19-78E1A13B5725}" type="presParOf" srcId="{5669CC6E-C766-4029-AE79-9E1000000B90}" destId="{E16EC273-1C8B-45BF-A799-F40E2050F118}" srcOrd="0" destOrd="0" presId="urn:microsoft.com/office/officeart/2005/8/layout/orgChart1"/>
    <dgm:cxn modelId="{201B9432-3B0B-FE4E-8C0C-75EBA11B3D67}" type="presParOf" srcId="{5669CC6E-C766-4029-AE79-9E1000000B90}" destId="{C62401F6-05C4-4212-9230-F9FD1721FAA0}" srcOrd="1" destOrd="0" presId="urn:microsoft.com/office/officeart/2005/8/layout/orgChart1"/>
    <dgm:cxn modelId="{DAA40EED-9165-C54D-8A10-6C5DF5211070}" type="presParOf" srcId="{CAB116D8-E024-405A-9C75-4547F014C539}" destId="{80DD6966-EFB2-4976-879A-2059C28AA91C}" srcOrd="1" destOrd="0" presId="urn:microsoft.com/office/officeart/2005/8/layout/orgChart1"/>
    <dgm:cxn modelId="{36A91FD2-D1E0-A842-B989-754902C02145}" type="presParOf" srcId="{80DD6966-EFB2-4976-879A-2059C28AA91C}" destId="{6D9D936A-1EAB-4C08-8D1E-D2216B9E601D}" srcOrd="0" destOrd="0" presId="urn:microsoft.com/office/officeart/2005/8/layout/orgChart1"/>
    <dgm:cxn modelId="{2A91BC82-BADF-104E-AA9B-7CD1136485F6}" type="presParOf" srcId="{80DD6966-EFB2-4976-879A-2059C28AA91C}" destId="{82301BA0-310B-4F39-B49D-B941CEA5BB02}" srcOrd="1" destOrd="0" presId="urn:microsoft.com/office/officeart/2005/8/layout/orgChart1"/>
    <dgm:cxn modelId="{618F8EE7-017E-C244-8983-DFA1D3D6FCDD}" type="presParOf" srcId="{82301BA0-310B-4F39-B49D-B941CEA5BB02}" destId="{0BDE9EF8-006C-48DF-9F7D-30E132B4BE24}" srcOrd="0" destOrd="0" presId="urn:microsoft.com/office/officeart/2005/8/layout/orgChart1"/>
    <dgm:cxn modelId="{231804DB-4539-0D4D-AB4D-9B214CF193D6}" type="presParOf" srcId="{0BDE9EF8-006C-48DF-9F7D-30E132B4BE24}" destId="{9C75D1DD-5673-4067-BC19-C962D3DAF3C6}" srcOrd="0" destOrd="0" presId="urn:microsoft.com/office/officeart/2005/8/layout/orgChart1"/>
    <dgm:cxn modelId="{712AEA34-D299-5B46-ACFE-D750A0356200}" type="presParOf" srcId="{0BDE9EF8-006C-48DF-9F7D-30E132B4BE24}" destId="{9B3C8205-BFEE-44DC-BAD3-D0D095A9240C}" srcOrd="1" destOrd="0" presId="urn:microsoft.com/office/officeart/2005/8/layout/orgChart1"/>
    <dgm:cxn modelId="{BF6D906A-6087-0A41-B898-9915F9096620}" type="presParOf" srcId="{82301BA0-310B-4F39-B49D-B941CEA5BB02}" destId="{95F3A02C-97E0-4477-B89C-0B75614CBEDE}" srcOrd="1" destOrd="0" presId="urn:microsoft.com/office/officeart/2005/8/layout/orgChart1"/>
    <dgm:cxn modelId="{432D24E8-8B88-C942-B07E-CF13A5943B31}" type="presParOf" srcId="{82301BA0-310B-4F39-B49D-B941CEA5BB02}" destId="{8F87BE34-5777-4B1A-BFB0-EF7BE0B2D6DA}" srcOrd="2" destOrd="0" presId="urn:microsoft.com/office/officeart/2005/8/layout/orgChart1"/>
    <dgm:cxn modelId="{50066A41-311B-6E47-AC8F-E0FC48E6ED96}" type="presParOf" srcId="{CAB116D8-E024-405A-9C75-4547F014C539}" destId="{84BC8713-1C7D-4D7B-9B4D-585599E5ABE6}" srcOrd="2" destOrd="0" presId="urn:microsoft.com/office/officeart/2005/8/layout/orgChart1"/>
    <dgm:cxn modelId="{B786D5DA-73C2-2E4F-A897-4AC8E00CE31B}" type="presParOf" srcId="{50BD1AB7-9D01-4AD6-A65F-C3CACB977B1D}" destId="{ADC375A5-101D-4809-A151-F1D4A2E2FD87}" srcOrd="2" destOrd="0" presId="urn:microsoft.com/office/officeart/2005/8/layout/orgChart1"/>
    <dgm:cxn modelId="{8ECBDF41-7CEF-4345-8294-20BC9072E563}" type="presParOf" srcId="{50BD1AB7-9D01-4AD6-A65F-C3CACB977B1D}" destId="{EF339BEC-31D8-4D67-9D94-6941F98B1D55}" srcOrd="3" destOrd="0" presId="urn:microsoft.com/office/officeart/2005/8/layout/orgChart1"/>
    <dgm:cxn modelId="{03017582-70FC-0845-A900-26C6AC823F2F}" type="presParOf" srcId="{EF339BEC-31D8-4D67-9D94-6941F98B1D55}" destId="{16454189-9E4F-437D-AFA4-D123AADA5C28}" srcOrd="0" destOrd="0" presId="urn:microsoft.com/office/officeart/2005/8/layout/orgChart1"/>
    <dgm:cxn modelId="{2CCA0C0E-A59C-2041-B783-23CE928DC2E4}" type="presParOf" srcId="{16454189-9E4F-437D-AFA4-D123AADA5C28}" destId="{DC830728-8831-4200-AE9F-4ED5172074AC}" srcOrd="0" destOrd="0" presId="urn:microsoft.com/office/officeart/2005/8/layout/orgChart1"/>
    <dgm:cxn modelId="{4881794B-2B12-A546-87C4-DF6DB132D44E}" type="presParOf" srcId="{16454189-9E4F-437D-AFA4-D123AADA5C28}" destId="{3FFE81CF-F159-45F9-9082-5DF838D635D4}" srcOrd="1" destOrd="0" presId="urn:microsoft.com/office/officeart/2005/8/layout/orgChart1"/>
    <dgm:cxn modelId="{A4C1A707-0DB3-B745-B907-C0DB83B1252A}" type="presParOf" srcId="{EF339BEC-31D8-4D67-9D94-6941F98B1D55}" destId="{266CC8F0-12BC-4C93-AFBD-C893251CB83C}" srcOrd="1" destOrd="0" presId="urn:microsoft.com/office/officeart/2005/8/layout/orgChart1"/>
    <dgm:cxn modelId="{58190D02-FD17-7845-8B5B-AF4EA146C1BC}" type="presParOf" srcId="{266CC8F0-12BC-4C93-AFBD-C893251CB83C}" destId="{84FBCC49-67B9-4359-A0DA-5E81EF0B448F}" srcOrd="0" destOrd="0" presId="urn:microsoft.com/office/officeart/2005/8/layout/orgChart1"/>
    <dgm:cxn modelId="{33865F23-E9FE-804D-B778-B35D3CABBFAF}" type="presParOf" srcId="{266CC8F0-12BC-4C93-AFBD-C893251CB83C}" destId="{891E5EA7-A723-447C-B7EC-B1DD04369A26}" srcOrd="1" destOrd="0" presId="urn:microsoft.com/office/officeart/2005/8/layout/orgChart1"/>
    <dgm:cxn modelId="{D2A464F1-E37A-374D-AAFC-F4BE56DDFF4B}" type="presParOf" srcId="{891E5EA7-A723-447C-B7EC-B1DD04369A26}" destId="{7072F436-B455-44EA-A83D-CA2A4403D9BA}" srcOrd="0" destOrd="0" presId="urn:microsoft.com/office/officeart/2005/8/layout/orgChart1"/>
    <dgm:cxn modelId="{551A11A1-D13E-604A-9759-3205D61333B7}" type="presParOf" srcId="{7072F436-B455-44EA-A83D-CA2A4403D9BA}" destId="{EC4B2EBF-B5B9-4C0A-93CA-6EA53F031691}" srcOrd="0" destOrd="0" presId="urn:microsoft.com/office/officeart/2005/8/layout/orgChart1"/>
    <dgm:cxn modelId="{1FFA852C-6C5B-0E46-9E36-3D7982A9752A}" type="presParOf" srcId="{7072F436-B455-44EA-A83D-CA2A4403D9BA}" destId="{9B3679E6-08A8-4268-BFEA-2953084109E8}" srcOrd="1" destOrd="0" presId="urn:microsoft.com/office/officeart/2005/8/layout/orgChart1"/>
    <dgm:cxn modelId="{899F3532-4111-7245-ABF0-ABC7AA90FBC2}" type="presParOf" srcId="{891E5EA7-A723-447C-B7EC-B1DD04369A26}" destId="{531552F4-25F4-4983-A5EF-E7B56C0A1319}" srcOrd="1" destOrd="0" presId="urn:microsoft.com/office/officeart/2005/8/layout/orgChart1"/>
    <dgm:cxn modelId="{66CEDA3B-4803-2846-9A05-0F044FCD0AB8}" type="presParOf" srcId="{891E5EA7-A723-447C-B7EC-B1DD04369A26}" destId="{64BE1996-DC9B-49B2-A85C-28CE404A5043}" srcOrd="2" destOrd="0" presId="urn:microsoft.com/office/officeart/2005/8/layout/orgChart1"/>
    <dgm:cxn modelId="{D86EF160-2A13-5641-95DE-20C7A53027AD}" type="presParOf" srcId="{EF339BEC-31D8-4D67-9D94-6941F98B1D55}" destId="{EFC2ABC2-05F2-4969-ACF8-2D205051BE12}" srcOrd="2" destOrd="0" presId="urn:microsoft.com/office/officeart/2005/8/layout/orgChart1"/>
    <dgm:cxn modelId="{FB3CE910-256A-9C41-9C9F-8846175303A1}" type="presParOf" srcId="{82F24F6C-1BD6-419D-AE45-6AC35D48AEAC}" destId="{3E2A7F92-F72A-4733-B67B-0C56090419D4}" srcOrd="2" destOrd="0" presId="urn:microsoft.com/office/officeart/2005/8/layout/orgChart1"/>
    <dgm:cxn modelId="{ED6D67A5-9DFA-F64C-BBED-099D056D48D7}" type="presParOf" srcId="{82F24F6C-1BD6-419D-AE45-6AC35D48AEAC}" destId="{AB9BDC80-3BAB-42FF-A2C6-6E650171736E}" srcOrd="3" destOrd="0" presId="urn:microsoft.com/office/officeart/2005/8/layout/orgChart1"/>
    <dgm:cxn modelId="{FAAB6350-EBC1-6745-A690-0D36C2176F28}" type="presParOf" srcId="{AB9BDC80-3BAB-42FF-A2C6-6E650171736E}" destId="{914ACA09-DEE0-4E20-A561-FEF7B4CBB4FD}" srcOrd="0" destOrd="0" presId="urn:microsoft.com/office/officeart/2005/8/layout/orgChart1"/>
    <dgm:cxn modelId="{710B267A-BB2A-D74C-85C2-87F8444B4CA2}" type="presParOf" srcId="{914ACA09-DEE0-4E20-A561-FEF7B4CBB4FD}" destId="{B4364DD2-FC25-4612-B64D-320D0BCC5B18}" srcOrd="0" destOrd="0" presId="urn:microsoft.com/office/officeart/2005/8/layout/orgChart1"/>
    <dgm:cxn modelId="{DC15B178-985E-7444-A2BB-8A3FED54CEF2}" type="presParOf" srcId="{914ACA09-DEE0-4E20-A561-FEF7B4CBB4FD}" destId="{573480B0-13D0-4902-A105-9C96402D4419}" srcOrd="1" destOrd="0" presId="urn:microsoft.com/office/officeart/2005/8/layout/orgChart1"/>
    <dgm:cxn modelId="{46677BAA-C2C5-2940-82C6-F65F9BF1FA68}" type="presParOf" srcId="{AB9BDC80-3BAB-42FF-A2C6-6E650171736E}" destId="{81F95088-2397-45C5-8D3B-CD132F67BE8A}" srcOrd="1" destOrd="0" presId="urn:microsoft.com/office/officeart/2005/8/layout/orgChart1"/>
    <dgm:cxn modelId="{89EA0A4F-D426-DB49-98D6-EAB5F8DB0AFF}" type="presParOf" srcId="{81F95088-2397-45C5-8D3B-CD132F67BE8A}" destId="{656C9406-DEF7-427E-9683-662F58F8DD07}" srcOrd="0" destOrd="0" presId="urn:microsoft.com/office/officeart/2005/8/layout/orgChart1"/>
    <dgm:cxn modelId="{7D84A6D3-F119-AB42-99AB-DC049AC47D29}" type="presParOf" srcId="{81F95088-2397-45C5-8D3B-CD132F67BE8A}" destId="{41A11741-C463-4CD5-9950-735CA495F13B}" srcOrd="1" destOrd="0" presId="urn:microsoft.com/office/officeart/2005/8/layout/orgChart1"/>
    <dgm:cxn modelId="{3284F963-102F-414E-ACEB-F58CB1C82B2D}" type="presParOf" srcId="{41A11741-C463-4CD5-9950-735CA495F13B}" destId="{047509DE-B50D-449A-8ED2-B75BE640F078}" srcOrd="0" destOrd="0" presId="urn:microsoft.com/office/officeart/2005/8/layout/orgChart1"/>
    <dgm:cxn modelId="{555D5736-EEAA-A049-AB24-3901C57CBB11}" type="presParOf" srcId="{047509DE-B50D-449A-8ED2-B75BE640F078}" destId="{4C5E417A-8E62-4656-A03C-14BE20A96CA8}" srcOrd="0" destOrd="0" presId="urn:microsoft.com/office/officeart/2005/8/layout/orgChart1"/>
    <dgm:cxn modelId="{ABBE7B9B-B1E2-D648-8957-EDC90744EA29}" type="presParOf" srcId="{047509DE-B50D-449A-8ED2-B75BE640F078}" destId="{62B0ECEC-B322-4BB8-80DA-7A53239B5F26}" srcOrd="1" destOrd="0" presId="urn:microsoft.com/office/officeart/2005/8/layout/orgChart1"/>
    <dgm:cxn modelId="{7014C8A6-59DF-A849-A99D-9C11A5A8575C}" type="presParOf" srcId="{41A11741-C463-4CD5-9950-735CA495F13B}" destId="{E7BD2B5E-831F-4A09-9022-6D3AA3FB67E5}" srcOrd="1" destOrd="0" presId="urn:microsoft.com/office/officeart/2005/8/layout/orgChart1"/>
    <dgm:cxn modelId="{2E3E0CB8-5135-4543-9EF9-5955A98B074F}" type="presParOf" srcId="{E7BD2B5E-831F-4A09-9022-6D3AA3FB67E5}" destId="{9B3F2734-E4CC-470B-BA83-43B5BE3F289A}" srcOrd="0" destOrd="0" presId="urn:microsoft.com/office/officeart/2005/8/layout/orgChart1"/>
    <dgm:cxn modelId="{843BB186-685D-FB4F-8D34-C5F52D65ED9A}" type="presParOf" srcId="{E7BD2B5E-831F-4A09-9022-6D3AA3FB67E5}" destId="{AAC197AE-826B-44D7-B944-49B6BEA5BA5C}" srcOrd="1" destOrd="0" presId="urn:microsoft.com/office/officeart/2005/8/layout/orgChart1"/>
    <dgm:cxn modelId="{694BFA46-31B0-BD43-9F6A-C67452CC4134}" type="presParOf" srcId="{AAC197AE-826B-44D7-B944-49B6BEA5BA5C}" destId="{18E76C30-9CE5-4212-8A9E-F581D30BF107}" srcOrd="0" destOrd="0" presId="urn:microsoft.com/office/officeart/2005/8/layout/orgChart1"/>
    <dgm:cxn modelId="{DD3F9B5B-9630-1940-92CB-C6D36A64F228}" type="presParOf" srcId="{18E76C30-9CE5-4212-8A9E-F581D30BF107}" destId="{6BA55B0A-8F1C-46E1-8462-BF64F495C001}" srcOrd="0" destOrd="0" presId="urn:microsoft.com/office/officeart/2005/8/layout/orgChart1"/>
    <dgm:cxn modelId="{2D9C840B-2A90-7D47-BCE1-781E23F3308E}" type="presParOf" srcId="{18E76C30-9CE5-4212-8A9E-F581D30BF107}" destId="{90F1D462-4BA7-4087-85E4-A3A14A24E3D2}" srcOrd="1" destOrd="0" presId="urn:microsoft.com/office/officeart/2005/8/layout/orgChart1"/>
    <dgm:cxn modelId="{11EB949B-36DC-0D47-B475-B0B18C0E0C31}" type="presParOf" srcId="{AAC197AE-826B-44D7-B944-49B6BEA5BA5C}" destId="{B5772EDD-194B-4C97-99FC-B1EC920655D2}" srcOrd="1" destOrd="0" presId="urn:microsoft.com/office/officeart/2005/8/layout/orgChart1"/>
    <dgm:cxn modelId="{6716DDD0-0245-D54E-9C34-4D0D5953DC83}" type="presParOf" srcId="{AAC197AE-826B-44D7-B944-49B6BEA5BA5C}" destId="{55C4B2DE-880D-4FDC-B668-A927FABB3F5A}" srcOrd="2" destOrd="0" presId="urn:microsoft.com/office/officeart/2005/8/layout/orgChart1"/>
    <dgm:cxn modelId="{5309D349-EEFF-7E4E-88F1-76EFE0C29898}" type="presParOf" srcId="{41A11741-C463-4CD5-9950-735CA495F13B}" destId="{B7EB7479-EF0D-48A8-9315-A4F1499962A0}" srcOrd="2" destOrd="0" presId="urn:microsoft.com/office/officeart/2005/8/layout/orgChart1"/>
    <dgm:cxn modelId="{2FD50EA9-18C9-8E4D-B441-FA3C93E1143E}" type="presParOf" srcId="{AB9BDC80-3BAB-42FF-A2C6-6E650171736E}" destId="{7CEE1F3C-18F9-4B23-AADC-A605FD6A0A7E}" srcOrd="2" destOrd="0" presId="urn:microsoft.com/office/officeart/2005/8/layout/orgChart1"/>
    <dgm:cxn modelId="{DA97BDF8-1B8F-DF4C-A95E-A519C496F43E}" type="presParOf" srcId="{3D7D301C-4521-4568-BE4B-779FEDE5EE98}" destId="{01F17C3D-48B5-4A2A-976F-F60761D1BFB8}" srcOrd="2" destOrd="0" presId="urn:microsoft.com/office/officeart/2005/8/layout/orgChart1"/>
    <dgm:cxn modelId="{ED9F895D-BDDE-AE49-BE06-3D078F36FC60}" type="presParOf" srcId="{10EF728F-B9B3-4F21-88AE-D303DB9CA897}" destId="{6195C912-913C-411A-96F6-3E9805324F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260FF-8955-4258-96E9-C90AA9979949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 altLang="ko-KR"/>
        </a:p>
      </dgm:t>
    </dgm:pt>
    <dgm:pt modelId="{D7EDD1AB-0A5A-4482-9007-9080D82AAF29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&lt;body&gt;</a:t>
          </a:r>
          <a:endParaRPr lang="en-US" altLang="ko-KR" sz="1400" dirty="0"/>
        </a:p>
      </dgm:t>
    </dgm:pt>
    <dgm:pt modelId="{97D0B85D-A39A-42B5-8F98-28DFB29029E2}" type="par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01F78285-64C6-49C6-83FB-B478083F6BD3}" type="sib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162EF3C0-EA6D-47A8-ADF8-C71879E1A206}" type="asst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</a:t>
          </a:r>
        </a:p>
        <a:p>
          <a:pPr algn="ctr"/>
          <a:r>
            <a:rPr lang="en-US" altLang="ko-KR" sz="1400" dirty="0" smtClean="0"/>
            <a:t>&lt;p&gt;</a:t>
          </a:r>
          <a:endParaRPr lang="en-US" altLang="ko-KR" sz="1400" dirty="0"/>
        </a:p>
      </dgm:t>
    </dgm:pt>
    <dgm:pt modelId="{54D37E3F-8E75-405E-A885-D3511CF8C325}" type="parTrans" cxnId="{0A20F156-0A9F-4F1E-8DD9-89A190B323B0}">
      <dgm:prSet/>
      <dgm:spPr/>
      <dgm:t>
        <a:bodyPr/>
        <a:lstStyle/>
        <a:p>
          <a:pPr algn="ctr"/>
          <a:endParaRPr lang="en-US" altLang="ko-KR" sz="1800"/>
        </a:p>
      </dgm:t>
    </dgm:pt>
    <dgm:pt modelId="{5D5C4DE3-C40A-4CB0-84DD-F7239247690F}" type="sibTrans" cxnId="{0A20F156-0A9F-4F1E-8DD9-89A190B323B0}">
      <dgm:prSet/>
      <dgm:spPr/>
      <dgm:t>
        <a:bodyPr/>
        <a:lstStyle/>
        <a:p>
          <a:pPr algn="ctr"/>
          <a:endParaRPr lang="en-US" altLang="ko-KR" sz="1800"/>
        </a:p>
      </dgm:t>
    </dgm:pt>
    <dgm:pt modelId="{FC478913-EA4A-4D86-A2E3-114D6D2BBB71}">
      <dgm:prSet phldrT="[Text]" custT="1"/>
      <dgm:spPr/>
      <dgm:t>
        <a:bodyPr/>
        <a:lstStyle/>
        <a:p>
          <a:pPr algn="ctr"/>
          <a:r>
            <a:rPr lang="en-US" altLang="ko-KR" sz="1100" dirty="0" smtClean="0"/>
            <a:t>Element: </a:t>
          </a:r>
        </a:p>
        <a:p>
          <a:pPr algn="ctr"/>
          <a:r>
            <a:rPr lang="en-US" altLang="ko-KR" sz="1100" dirty="0" smtClean="0"/>
            <a:t>&lt;head&gt;</a:t>
          </a:r>
        </a:p>
        <a:p>
          <a:pPr algn="ctr"/>
          <a:r>
            <a:rPr lang="en-US" altLang="ko-KR" sz="1100" dirty="0" smtClean="0"/>
            <a:t>ID: “id2”</a:t>
          </a:r>
          <a:endParaRPr lang="en-US" altLang="ko-KR" sz="1100" dirty="0"/>
        </a:p>
      </dgm:t>
    </dgm:pt>
    <dgm:pt modelId="{DF0C68FD-AF43-4C47-91C2-26083DA5EB4C}" type="par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1FAF2434-153E-40EE-B558-B426DA7E11FF}" type="sib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1001F7C0-72F5-4156-B169-7C02FDCDFE78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Text:</a:t>
          </a:r>
        </a:p>
        <a:p>
          <a:pPr algn="ctr"/>
          <a:r>
            <a:rPr lang="en-US" altLang="ko-KR" sz="1400" dirty="0" smtClean="0"/>
            <a:t>DOM Tutorial</a:t>
          </a:r>
          <a:endParaRPr lang="en-US" altLang="ko-KR" sz="1400" dirty="0"/>
        </a:p>
      </dgm:t>
    </dgm:pt>
    <dgm:pt modelId="{CACB3D65-94E4-4A9F-AF39-B1BE663E6A59}" type="parTrans" cxnId="{7F72525D-56F9-4F19-9F9C-6322B5A34A58}">
      <dgm:prSet/>
      <dgm:spPr/>
      <dgm:t>
        <a:bodyPr/>
        <a:lstStyle/>
        <a:p>
          <a:pPr algn="ctr"/>
          <a:endParaRPr lang="en-US" altLang="ko-KR" sz="1800"/>
        </a:p>
      </dgm:t>
    </dgm:pt>
    <dgm:pt modelId="{D49ADE6D-36CD-47C5-9672-A96D07D37891}" type="sibTrans" cxnId="{7F72525D-56F9-4F19-9F9C-6322B5A34A58}">
      <dgm:prSet/>
      <dgm:spPr/>
      <dgm:t>
        <a:bodyPr/>
        <a:lstStyle/>
        <a:p>
          <a:pPr algn="ctr"/>
          <a:endParaRPr lang="en-US" altLang="ko-KR" sz="1800"/>
        </a:p>
      </dgm:t>
    </dgm:pt>
    <dgm:pt modelId="{A0BFBF18-15C9-4894-BBF2-3E4D6A65B777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&lt;title&gt;</a:t>
          </a:r>
          <a:endParaRPr lang="en-US" altLang="ko-KR" sz="1400" dirty="0"/>
        </a:p>
      </dgm:t>
    </dgm:pt>
    <dgm:pt modelId="{E2C40932-0DD0-48D5-BF52-058DDB094A1E}" type="parTrans" cxnId="{F48A4C4C-8E0C-4958-B9F2-E3B5A1CDAAC8}">
      <dgm:prSet/>
      <dgm:spPr/>
      <dgm:t>
        <a:bodyPr/>
        <a:lstStyle/>
        <a:p>
          <a:pPr algn="ctr"/>
          <a:endParaRPr lang="en-US" altLang="ko-KR" sz="1800"/>
        </a:p>
      </dgm:t>
    </dgm:pt>
    <dgm:pt modelId="{7967B6CC-D32E-4946-9CD8-68E74843030B}" type="sibTrans" cxnId="{F48A4C4C-8E0C-4958-B9F2-E3B5A1CDAAC8}">
      <dgm:prSet/>
      <dgm:spPr/>
      <dgm:t>
        <a:bodyPr/>
        <a:lstStyle/>
        <a:p>
          <a:pPr algn="ctr"/>
          <a:endParaRPr lang="en-US" altLang="ko-KR" sz="1800"/>
        </a:p>
      </dgm:t>
    </dgm:pt>
    <dgm:pt modelId="{3FF83D73-68BE-41E8-BFBD-4CE8165BFB01}">
      <dgm:prSet custT="1"/>
      <dgm:spPr/>
      <dgm:t>
        <a:bodyPr/>
        <a:lstStyle/>
        <a:p>
          <a:pPr algn="ctr"/>
          <a:r>
            <a:rPr lang="en-US" altLang="ko-KR" sz="1400" dirty="0" smtClean="0"/>
            <a:t>Root element: &lt;html&gt;</a:t>
          </a:r>
          <a:endParaRPr lang="en-US" altLang="ko-KR" sz="1400" dirty="0"/>
        </a:p>
      </dgm:t>
    </dgm:pt>
    <dgm:pt modelId="{4050D7A8-C62C-41C5-A477-E8D3AD0DA38A}" type="par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F9ED9B7D-AE91-43DA-B1FE-8856D40CBC3B}" type="sib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0D32249E-4D42-4603-ACA3-06ED549870DB}" type="asst">
      <dgm:prSet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&lt;h1&gt;</a:t>
          </a:r>
          <a:endParaRPr lang="en-US" altLang="ko-KR" sz="1400" dirty="0"/>
        </a:p>
      </dgm:t>
    </dgm:pt>
    <dgm:pt modelId="{874909AD-5C56-40B7-B150-EAFB17EB27EE}" type="par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D074DF8A-5C47-4925-BFD0-CFF63BCF78CF}" type="sib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23253A36-5875-4D62-BACD-482E5D1C7491}">
      <dgm:prSet custT="1"/>
      <dgm:spPr/>
      <dgm:t>
        <a:bodyPr/>
        <a:lstStyle/>
        <a:p>
          <a:pPr algn="ctr"/>
          <a:r>
            <a:rPr lang="en-US" altLang="ko-KR" sz="1400" dirty="0" smtClean="0"/>
            <a:t>Text:</a:t>
          </a:r>
        </a:p>
        <a:p>
          <a:pPr algn="ctr"/>
          <a:r>
            <a:rPr lang="en-US" altLang="ko-KR" sz="1200" dirty="0" smtClean="0"/>
            <a:t>DOM Lesson One</a:t>
          </a:r>
          <a:endParaRPr lang="en-US" altLang="ko-KR" sz="1200" dirty="0"/>
        </a:p>
      </dgm:t>
    </dgm:pt>
    <dgm:pt modelId="{C0AF2D10-A41A-4D7F-8148-ECBB3BF9DD42}" type="par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F9620342-1274-4E87-ADCA-9CD4DD40261E}" type="sib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4869C57B-01AE-4B80-980F-BA735C323663}">
      <dgm:prSet custT="1"/>
      <dgm:spPr/>
      <dgm:t>
        <a:bodyPr/>
        <a:lstStyle/>
        <a:p>
          <a:pPr algn="ctr"/>
          <a:r>
            <a:rPr lang="en-US" altLang="ko-KR" sz="1400" dirty="0" smtClean="0"/>
            <a:t>Text:</a:t>
          </a:r>
        </a:p>
        <a:p>
          <a:pPr algn="ctr"/>
          <a:r>
            <a:rPr lang="en-US" altLang="ko-KR" sz="1400" smtClean="0"/>
            <a:t>Hello world!</a:t>
          </a:r>
          <a:endParaRPr lang="en-US" altLang="ko-KR" sz="1400"/>
        </a:p>
      </dgm:t>
    </dgm:pt>
    <dgm:pt modelId="{A55FDE0E-044F-470F-8560-868B2ED0CBE8}" type="par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8182051F-43E2-4C3E-83D0-57D9A18F7456}" type="sib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301243C1-1CEB-442F-878E-18CF3B033EC1}">
      <dgm:prSet custT="1"/>
      <dgm:spPr/>
      <dgm:t>
        <a:bodyPr/>
        <a:lstStyle/>
        <a:p>
          <a:pPr algn="ctr"/>
          <a:r>
            <a:rPr lang="en-US" altLang="ko-KR" sz="1400" dirty="0" smtClean="0"/>
            <a:t>Document</a:t>
          </a:r>
          <a:endParaRPr lang="en-US" altLang="ko-KR" sz="1400" dirty="0"/>
        </a:p>
      </dgm:t>
    </dgm:pt>
    <dgm:pt modelId="{7B070A4A-9EBF-41E3-80C6-B61101DBD2FB}" type="par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01F58689-F90D-424B-A88C-8E6202F6F711}" type="sib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88A32796-2636-4C4E-889F-F94F80439DA0}" type="pres">
      <dgm:prSet presAssocID="{654260FF-8955-4258-96E9-C90AA997994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EF728F-B9B3-4F21-88AE-D303DB9CA897}" type="pres">
      <dgm:prSet presAssocID="{301243C1-1CEB-442F-878E-18CF3B033EC1}" presName="hierRoot1" presStyleCnt="0">
        <dgm:presLayoutVars>
          <dgm:hierBranch val="init"/>
        </dgm:presLayoutVars>
      </dgm:prSet>
      <dgm:spPr/>
    </dgm:pt>
    <dgm:pt modelId="{2E008763-D282-47E7-B729-5725C5EE59A9}" type="pres">
      <dgm:prSet presAssocID="{301243C1-1CEB-442F-878E-18CF3B033EC1}" presName="rootComposite1" presStyleCnt="0"/>
      <dgm:spPr/>
    </dgm:pt>
    <dgm:pt modelId="{F3DDCEFF-DFB4-4390-9E9D-3CE238C855BE}" type="pres">
      <dgm:prSet presAssocID="{301243C1-1CEB-442F-878E-18CF3B033E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FA9BEE-7DF1-4AB3-9105-042FE97FF58A}" type="pres">
      <dgm:prSet presAssocID="{301243C1-1CEB-442F-878E-18CF3B033EC1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B121B96-7FB7-4BCB-8CA1-1A0B0ACB2182}" type="pres">
      <dgm:prSet presAssocID="{301243C1-1CEB-442F-878E-18CF3B033EC1}" presName="hierChild2" presStyleCnt="0"/>
      <dgm:spPr/>
    </dgm:pt>
    <dgm:pt modelId="{F6D557AD-D63C-4254-B7FB-8947AE7C73D3}" type="pres">
      <dgm:prSet presAssocID="{4050D7A8-C62C-41C5-A477-E8D3AD0DA38A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D7D301C-4521-4568-BE4B-779FEDE5EE98}" type="pres">
      <dgm:prSet presAssocID="{3FF83D73-68BE-41E8-BFBD-4CE8165BFB01}" presName="hierRoot2" presStyleCnt="0">
        <dgm:presLayoutVars>
          <dgm:hierBranch val="init"/>
        </dgm:presLayoutVars>
      </dgm:prSet>
      <dgm:spPr/>
    </dgm:pt>
    <dgm:pt modelId="{2549254C-1396-4F17-A024-F40BC581431A}" type="pres">
      <dgm:prSet presAssocID="{3FF83D73-68BE-41E8-BFBD-4CE8165BFB01}" presName="rootComposite" presStyleCnt="0"/>
      <dgm:spPr/>
    </dgm:pt>
    <dgm:pt modelId="{8FC3D4BC-7A80-4FA7-B3B4-0F3D56AB64A0}" type="pres">
      <dgm:prSet presAssocID="{3FF83D73-68BE-41E8-BFBD-4CE8165BFB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B77E2831-B592-478B-A848-C847B42E52CD}" type="pres">
      <dgm:prSet presAssocID="{3FF83D73-68BE-41E8-BFBD-4CE8165BFB01}" presName="rootConnector" presStyleLbl="node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2F24F6C-1BD6-419D-AE45-6AC35D48AEAC}" type="pres">
      <dgm:prSet presAssocID="{3FF83D73-68BE-41E8-BFBD-4CE8165BFB01}" presName="hierChild4" presStyleCnt="0"/>
      <dgm:spPr/>
    </dgm:pt>
    <dgm:pt modelId="{F3DF8532-5EB6-488B-985E-4C60371A0FB8}" type="pres">
      <dgm:prSet presAssocID="{97D0B85D-A39A-42B5-8F98-28DFB29029E2}" presName="Name37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6DA8E-A0E7-408B-A3F1-9B64D0B098E7}" type="pres">
      <dgm:prSet presAssocID="{D7EDD1AB-0A5A-4482-9007-9080D82AAF29}" presName="hierRoot2" presStyleCnt="0">
        <dgm:presLayoutVars>
          <dgm:hierBranch val="init"/>
        </dgm:presLayoutVars>
      </dgm:prSet>
      <dgm:spPr/>
    </dgm:pt>
    <dgm:pt modelId="{872A1148-1454-4296-BBD1-8A9372347DC3}" type="pres">
      <dgm:prSet presAssocID="{D7EDD1AB-0A5A-4482-9007-9080D82AAF29}" presName="rootComposite" presStyleCnt="0"/>
      <dgm:spPr/>
    </dgm:pt>
    <dgm:pt modelId="{762AA7E9-9DCB-45AF-9DE2-4A1126B4BD51}" type="pres">
      <dgm:prSet presAssocID="{D7EDD1AB-0A5A-4482-9007-9080D82AAF2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E39C7B57-CB74-4254-8147-910A94D451E2}" type="pres">
      <dgm:prSet presAssocID="{D7EDD1AB-0A5A-4482-9007-9080D82AAF29}" presName="rootConnector" presStyleLbl="node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CAA1252-9F6A-46E9-9081-DD5BFD23542C}" type="pres">
      <dgm:prSet presAssocID="{D7EDD1AB-0A5A-4482-9007-9080D82AAF29}" presName="hierChild4" presStyleCnt="0"/>
      <dgm:spPr/>
    </dgm:pt>
    <dgm:pt modelId="{50BD1AB7-9D01-4AD6-A65F-C3CACB977B1D}" type="pres">
      <dgm:prSet presAssocID="{D7EDD1AB-0A5A-4482-9007-9080D82AAF29}" presName="hierChild5" presStyleCnt="0"/>
      <dgm:spPr/>
    </dgm:pt>
    <dgm:pt modelId="{FA7082DE-3C96-4553-A6DE-B8F6516DAB1A}" type="pres">
      <dgm:prSet presAssocID="{54D37E3F-8E75-405E-A885-D3511CF8C325}" presName="Name111" presStyleLbl="parChTrans1D4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CAB116D8-E024-405A-9C75-4547F014C539}" type="pres">
      <dgm:prSet presAssocID="{162EF3C0-EA6D-47A8-ADF8-C71879E1A206}" presName="hierRoot3" presStyleCnt="0">
        <dgm:presLayoutVars>
          <dgm:hierBranch/>
        </dgm:presLayoutVars>
      </dgm:prSet>
      <dgm:spPr/>
    </dgm:pt>
    <dgm:pt modelId="{5669CC6E-C766-4029-AE79-9E1000000B90}" type="pres">
      <dgm:prSet presAssocID="{162EF3C0-EA6D-47A8-ADF8-C71879E1A206}" presName="rootComposite3" presStyleCnt="0"/>
      <dgm:spPr/>
    </dgm:pt>
    <dgm:pt modelId="{E16EC273-1C8B-45BF-A799-F40E2050F118}" type="pres">
      <dgm:prSet presAssocID="{162EF3C0-EA6D-47A8-ADF8-C71879E1A206}" presName="rootText3" presStyleLbl="asst3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C62401F6-05C4-4212-9230-F9FD1721FAA0}" type="pres">
      <dgm:prSet presAssocID="{162EF3C0-EA6D-47A8-ADF8-C71879E1A206}" presName="rootConnector3" presStyleLbl="asst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0DD6966-EFB2-4976-879A-2059C28AA91C}" type="pres">
      <dgm:prSet presAssocID="{162EF3C0-EA6D-47A8-ADF8-C71879E1A206}" presName="hierChild6" presStyleCnt="0"/>
      <dgm:spPr/>
    </dgm:pt>
    <dgm:pt modelId="{6D9D936A-1EAB-4C08-8D1E-D2216B9E601D}" type="pres">
      <dgm:prSet presAssocID="{A55FDE0E-044F-470F-8560-868B2ED0CBE8}" presName="Name35" presStyleLbl="parChTrans1D4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2301BA0-310B-4F39-B49D-B941CEA5BB02}" type="pres">
      <dgm:prSet presAssocID="{4869C57B-01AE-4B80-980F-BA735C323663}" presName="hierRoot2" presStyleCnt="0">
        <dgm:presLayoutVars>
          <dgm:hierBranch val="init"/>
        </dgm:presLayoutVars>
      </dgm:prSet>
      <dgm:spPr/>
    </dgm:pt>
    <dgm:pt modelId="{0BDE9EF8-006C-48DF-9F7D-30E132B4BE24}" type="pres">
      <dgm:prSet presAssocID="{4869C57B-01AE-4B80-980F-BA735C323663}" presName="rootComposite" presStyleCnt="0"/>
      <dgm:spPr/>
    </dgm:pt>
    <dgm:pt modelId="{9C75D1DD-5673-4067-BC19-C962D3DAF3C6}" type="pres">
      <dgm:prSet presAssocID="{4869C57B-01AE-4B80-980F-BA735C323663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C8205-BFEE-44DC-BAD3-D0D095A9240C}" type="pres">
      <dgm:prSet presAssocID="{4869C57B-01AE-4B80-980F-BA735C323663}" presName="rootConnector" presStyleLbl="node4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5F3A02C-97E0-4477-B89C-0B75614CBEDE}" type="pres">
      <dgm:prSet presAssocID="{4869C57B-01AE-4B80-980F-BA735C323663}" presName="hierChild4" presStyleCnt="0"/>
      <dgm:spPr/>
    </dgm:pt>
    <dgm:pt modelId="{8F87BE34-5777-4B1A-BFB0-EF7BE0B2D6DA}" type="pres">
      <dgm:prSet presAssocID="{4869C57B-01AE-4B80-980F-BA735C323663}" presName="hierChild5" presStyleCnt="0"/>
      <dgm:spPr/>
    </dgm:pt>
    <dgm:pt modelId="{84BC8713-1C7D-4D7B-9B4D-585599E5ABE6}" type="pres">
      <dgm:prSet presAssocID="{162EF3C0-EA6D-47A8-ADF8-C71879E1A206}" presName="hierChild7" presStyleCnt="0"/>
      <dgm:spPr/>
    </dgm:pt>
    <dgm:pt modelId="{ADC375A5-101D-4809-A151-F1D4A2E2FD87}" type="pres">
      <dgm:prSet presAssocID="{874909AD-5C56-40B7-B150-EAFB17EB27EE}" presName="Name111" presStyleLbl="parChTrans1D4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EF339BEC-31D8-4D67-9D94-6941F98B1D55}" type="pres">
      <dgm:prSet presAssocID="{0D32249E-4D42-4603-ACA3-06ED549870DB}" presName="hierRoot3" presStyleCnt="0">
        <dgm:presLayoutVars>
          <dgm:hierBranch/>
        </dgm:presLayoutVars>
      </dgm:prSet>
      <dgm:spPr/>
    </dgm:pt>
    <dgm:pt modelId="{16454189-9E4F-437D-AFA4-D123AADA5C28}" type="pres">
      <dgm:prSet presAssocID="{0D32249E-4D42-4603-ACA3-06ED549870DB}" presName="rootComposite3" presStyleCnt="0"/>
      <dgm:spPr/>
    </dgm:pt>
    <dgm:pt modelId="{DC830728-8831-4200-AE9F-4ED5172074AC}" type="pres">
      <dgm:prSet presAssocID="{0D32249E-4D42-4603-ACA3-06ED549870DB}" presName="rootText3" presStyleLbl="asst3" presStyleIdx="1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FFE81CF-F159-45F9-9082-5DF838D635D4}" type="pres">
      <dgm:prSet presAssocID="{0D32249E-4D42-4603-ACA3-06ED549870DB}" presName="rootConnector3" presStyleLbl="asst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66CC8F0-12BC-4C93-AFBD-C893251CB83C}" type="pres">
      <dgm:prSet presAssocID="{0D32249E-4D42-4603-ACA3-06ED549870DB}" presName="hierChild6" presStyleCnt="0"/>
      <dgm:spPr/>
    </dgm:pt>
    <dgm:pt modelId="{84FBCC49-67B9-4359-A0DA-5E81EF0B448F}" type="pres">
      <dgm:prSet presAssocID="{C0AF2D10-A41A-4D7F-8148-ECBB3BF9DD42}" presName="Name35" presStyleLbl="parChTrans1D4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891E5EA7-A723-447C-B7EC-B1DD04369A26}" type="pres">
      <dgm:prSet presAssocID="{23253A36-5875-4D62-BACD-482E5D1C7491}" presName="hierRoot2" presStyleCnt="0">
        <dgm:presLayoutVars>
          <dgm:hierBranch/>
        </dgm:presLayoutVars>
      </dgm:prSet>
      <dgm:spPr/>
    </dgm:pt>
    <dgm:pt modelId="{7072F436-B455-44EA-A83D-CA2A4403D9BA}" type="pres">
      <dgm:prSet presAssocID="{23253A36-5875-4D62-BACD-482E5D1C7491}" presName="rootComposite" presStyleCnt="0"/>
      <dgm:spPr/>
    </dgm:pt>
    <dgm:pt modelId="{EC4B2EBF-B5B9-4C0A-93CA-6EA53F031691}" type="pres">
      <dgm:prSet presAssocID="{23253A36-5875-4D62-BACD-482E5D1C749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679E6-08A8-4268-BFEA-2953084109E8}" type="pres">
      <dgm:prSet presAssocID="{23253A36-5875-4D62-BACD-482E5D1C7491}" presName="rootConnector" presStyleLbl="node4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31552F4-25F4-4983-A5EF-E7B56C0A1319}" type="pres">
      <dgm:prSet presAssocID="{23253A36-5875-4D62-BACD-482E5D1C7491}" presName="hierChild4" presStyleCnt="0"/>
      <dgm:spPr/>
    </dgm:pt>
    <dgm:pt modelId="{64BE1996-DC9B-49B2-A85C-28CE404A5043}" type="pres">
      <dgm:prSet presAssocID="{23253A36-5875-4D62-BACD-482E5D1C7491}" presName="hierChild5" presStyleCnt="0"/>
      <dgm:spPr/>
    </dgm:pt>
    <dgm:pt modelId="{EFC2ABC2-05F2-4969-ACF8-2D205051BE12}" type="pres">
      <dgm:prSet presAssocID="{0D32249E-4D42-4603-ACA3-06ED549870DB}" presName="hierChild7" presStyleCnt="0"/>
      <dgm:spPr/>
    </dgm:pt>
    <dgm:pt modelId="{3E2A7F92-F72A-4733-B67B-0C56090419D4}" type="pres">
      <dgm:prSet presAssocID="{DF0C68FD-AF43-4C47-91C2-26083DA5EB4C}" presName="Name37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B9BDC80-3BAB-42FF-A2C6-6E650171736E}" type="pres">
      <dgm:prSet presAssocID="{FC478913-EA4A-4D86-A2E3-114D6D2BBB71}" presName="hierRoot2" presStyleCnt="0">
        <dgm:presLayoutVars>
          <dgm:hierBranch/>
        </dgm:presLayoutVars>
      </dgm:prSet>
      <dgm:spPr/>
    </dgm:pt>
    <dgm:pt modelId="{914ACA09-DEE0-4E20-A561-FEF7B4CBB4FD}" type="pres">
      <dgm:prSet presAssocID="{FC478913-EA4A-4D86-A2E3-114D6D2BBB71}" presName="rootComposite" presStyleCnt="0"/>
      <dgm:spPr/>
    </dgm:pt>
    <dgm:pt modelId="{B4364DD2-FC25-4612-B64D-320D0BCC5B18}" type="pres">
      <dgm:prSet presAssocID="{FC478913-EA4A-4D86-A2E3-114D6D2BBB7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73480B0-13D0-4902-A105-9C96402D4419}" type="pres">
      <dgm:prSet presAssocID="{FC478913-EA4A-4D86-A2E3-114D6D2BBB71}" presName="rootConnector" presStyleLbl="node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1F95088-2397-45C5-8D3B-CD132F67BE8A}" type="pres">
      <dgm:prSet presAssocID="{FC478913-EA4A-4D86-A2E3-114D6D2BBB71}" presName="hierChild4" presStyleCnt="0"/>
      <dgm:spPr/>
    </dgm:pt>
    <dgm:pt modelId="{656C9406-DEF7-427E-9683-662F58F8DD07}" type="pres">
      <dgm:prSet presAssocID="{E2C40932-0DD0-48D5-BF52-058DDB094A1E}" presName="Name35" presStyleLbl="parChTrans1D4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41A11741-C463-4CD5-9950-735CA495F13B}" type="pres">
      <dgm:prSet presAssocID="{A0BFBF18-15C9-4894-BBF2-3E4D6A65B777}" presName="hierRoot2" presStyleCnt="0">
        <dgm:presLayoutVars>
          <dgm:hierBranch/>
        </dgm:presLayoutVars>
      </dgm:prSet>
      <dgm:spPr/>
    </dgm:pt>
    <dgm:pt modelId="{047509DE-B50D-449A-8ED2-B75BE640F078}" type="pres">
      <dgm:prSet presAssocID="{A0BFBF18-15C9-4894-BBF2-3E4D6A65B777}" presName="rootComposite" presStyleCnt="0"/>
      <dgm:spPr/>
    </dgm:pt>
    <dgm:pt modelId="{4C5E417A-8E62-4656-A03C-14BE20A96CA8}" type="pres">
      <dgm:prSet presAssocID="{A0BFBF18-15C9-4894-BBF2-3E4D6A65B777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62B0ECEC-B322-4BB8-80DA-7A53239B5F26}" type="pres">
      <dgm:prSet presAssocID="{A0BFBF18-15C9-4894-BBF2-3E4D6A65B777}" presName="rootConnector" presStyleLbl="node4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E7BD2B5E-831F-4A09-9022-6D3AA3FB67E5}" type="pres">
      <dgm:prSet presAssocID="{A0BFBF18-15C9-4894-BBF2-3E4D6A65B777}" presName="hierChild4" presStyleCnt="0"/>
      <dgm:spPr/>
    </dgm:pt>
    <dgm:pt modelId="{9B3F2734-E4CC-470B-BA83-43B5BE3F289A}" type="pres">
      <dgm:prSet presAssocID="{CACB3D65-94E4-4A9F-AF39-B1BE663E6A59}" presName="Name35" presStyleLbl="parChTrans1D4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AAC197AE-826B-44D7-B944-49B6BEA5BA5C}" type="pres">
      <dgm:prSet presAssocID="{1001F7C0-72F5-4156-B169-7C02FDCDFE78}" presName="hierRoot2" presStyleCnt="0">
        <dgm:presLayoutVars>
          <dgm:hierBranch val="init"/>
        </dgm:presLayoutVars>
      </dgm:prSet>
      <dgm:spPr/>
    </dgm:pt>
    <dgm:pt modelId="{18E76C30-9CE5-4212-8A9E-F581D30BF107}" type="pres">
      <dgm:prSet presAssocID="{1001F7C0-72F5-4156-B169-7C02FDCDFE78}" presName="rootComposite" presStyleCnt="0"/>
      <dgm:spPr/>
    </dgm:pt>
    <dgm:pt modelId="{6BA55B0A-8F1C-46E1-8462-BF64F495C001}" type="pres">
      <dgm:prSet presAssocID="{1001F7C0-72F5-4156-B169-7C02FDCDFE78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0F1D462-4BA7-4087-85E4-A3A14A24E3D2}" type="pres">
      <dgm:prSet presAssocID="{1001F7C0-72F5-4156-B169-7C02FDCDFE78}" presName="rootConnector" presStyleLbl="node4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B5772EDD-194B-4C97-99FC-B1EC920655D2}" type="pres">
      <dgm:prSet presAssocID="{1001F7C0-72F5-4156-B169-7C02FDCDFE78}" presName="hierChild4" presStyleCnt="0"/>
      <dgm:spPr/>
    </dgm:pt>
    <dgm:pt modelId="{55C4B2DE-880D-4FDC-B668-A927FABB3F5A}" type="pres">
      <dgm:prSet presAssocID="{1001F7C0-72F5-4156-B169-7C02FDCDFE78}" presName="hierChild5" presStyleCnt="0"/>
      <dgm:spPr/>
    </dgm:pt>
    <dgm:pt modelId="{B7EB7479-EF0D-48A8-9315-A4F1499962A0}" type="pres">
      <dgm:prSet presAssocID="{A0BFBF18-15C9-4894-BBF2-3E4D6A65B777}" presName="hierChild5" presStyleCnt="0"/>
      <dgm:spPr/>
    </dgm:pt>
    <dgm:pt modelId="{7CEE1F3C-18F9-4B23-AADC-A605FD6A0A7E}" type="pres">
      <dgm:prSet presAssocID="{FC478913-EA4A-4D86-A2E3-114D6D2BBB71}" presName="hierChild5" presStyleCnt="0"/>
      <dgm:spPr/>
    </dgm:pt>
    <dgm:pt modelId="{01F17C3D-48B5-4A2A-976F-F60761D1BFB8}" type="pres">
      <dgm:prSet presAssocID="{3FF83D73-68BE-41E8-BFBD-4CE8165BFB01}" presName="hierChild5" presStyleCnt="0"/>
      <dgm:spPr/>
    </dgm:pt>
    <dgm:pt modelId="{6195C912-913C-411A-96F6-3E9805324FE2}" type="pres">
      <dgm:prSet presAssocID="{301243C1-1CEB-442F-878E-18CF3B033EC1}" presName="hierChild3" presStyleCnt="0"/>
      <dgm:spPr/>
    </dgm:pt>
  </dgm:ptLst>
  <dgm:cxnLst>
    <dgm:cxn modelId="{E015B9AE-691B-E341-BAD3-BEE7A604231F}" type="presOf" srcId="{162EF3C0-EA6D-47A8-ADF8-C71879E1A206}" destId="{E16EC273-1C8B-45BF-A799-F40E2050F118}" srcOrd="0" destOrd="0" presId="urn:microsoft.com/office/officeart/2005/8/layout/orgChart1"/>
    <dgm:cxn modelId="{3D63186C-B477-CE48-B975-A50D9BA37F94}" type="presOf" srcId="{3FF83D73-68BE-41E8-BFBD-4CE8165BFB01}" destId="{B77E2831-B592-478B-A848-C847B42E52CD}" srcOrd="1" destOrd="0" presId="urn:microsoft.com/office/officeart/2005/8/layout/orgChart1"/>
    <dgm:cxn modelId="{18B1CEEF-3B63-CD44-A4ED-B9EB83350B9D}" type="presOf" srcId="{C0AF2D10-A41A-4D7F-8148-ECBB3BF9DD42}" destId="{84FBCC49-67B9-4359-A0DA-5E81EF0B448F}" srcOrd="0" destOrd="0" presId="urn:microsoft.com/office/officeart/2005/8/layout/orgChart1"/>
    <dgm:cxn modelId="{35DEA8BA-1886-431F-B77F-83F322E2BFE2}" srcId="{654260FF-8955-4258-96E9-C90AA9979949}" destId="{301243C1-1CEB-442F-878E-18CF3B033EC1}" srcOrd="0" destOrd="0" parTransId="{7B070A4A-9EBF-41E3-80C6-B61101DBD2FB}" sibTransId="{01F58689-F90D-424B-A88C-8E6202F6F711}"/>
    <dgm:cxn modelId="{349762BD-5897-8547-BCF7-DF1D0D21398D}" type="presOf" srcId="{0D32249E-4D42-4603-ACA3-06ED549870DB}" destId="{3FFE81CF-F159-45F9-9082-5DF838D635D4}" srcOrd="1" destOrd="0" presId="urn:microsoft.com/office/officeart/2005/8/layout/orgChart1"/>
    <dgm:cxn modelId="{008F8F94-31E8-4501-94AE-07F99888DF05}" srcId="{0D32249E-4D42-4603-ACA3-06ED549870DB}" destId="{23253A36-5875-4D62-BACD-482E5D1C7491}" srcOrd="0" destOrd="0" parTransId="{C0AF2D10-A41A-4D7F-8148-ECBB3BF9DD42}" sibTransId="{F9620342-1274-4E87-ADCA-9CD4DD40261E}"/>
    <dgm:cxn modelId="{C44ADD24-3434-024F-AF39-BC415B333D06}" type="presOf" srcId="{23253A36-5875-4D62-BACD-482E5D1C7491}" destId="{9B3679E6-08A8-4268-BFEA-2953084109E8}" srcOrd="1" destOrd="0" presId="urn:microsoft.com/office/officeart/2005/8/layout/orgChart1"/>
    <dgm:cxn modelId="{B1AA02C5-3642-0341-A3D2-BADAAC3F0167}" type="presOf" srcId="{97D0B85D-A39A-42B5-8F98-28DFB29029E2}" destId="{F3DF8532-5EB6-488B-985E-4C60371A0FB8}" srcOrd="0" destOrd="0" presId="urn:microsoft.com/office/officeart/2005/8/layout/orgChart1"/>
    <dgm:cxn modelId="{F74E8DDA-6356-44F2-982C-C9F0718BD599}" srcId="{3FF83D73-68BE-41E8-BFBD-4CE8165BFB01}" destId="{D7EDD1AB-0A5A-4482-9007-9080D82AAF29}" srcOrd="0" destOrd="0" parTransId="{97D0B85D-A39A-42B5-8F98-28DFB29029E2}" sibTransId="{01F78285-64C6-49C6-83FB-B478083F6BD3}"/>
    <dgm:cxn modelId="{CC8A3F11-7AF2-5D40-BB73-5F2E1E900C2F}" type="presOf" srcId="{FC478913-EA4A-4D86-A2E3-114D6D2BBB71}" destId="{573480B0-13D0-4902-A105-9C96402D4419}" srcOrd="1" destOrd="0" presId="urn:microsoft.com/office/officeart/2005/8/layout/orgChart1"/>
    <dgm:cxn modelId="{84B6D92B-4620-2341-81D9-C3BFD8B42612}" type="presOf" srcId="{54D37E3F-8E75-405E-A885-D3511CF8C325}" destId="{FA7082DE-3C96-4553-A6DE-B8F6516DAB1A}" srcOrd="0" destOrd="0" presId="urn:microsoft.com/office/officeart/2005/8/layout/orgChart1"/>
    <dgm:cxn modelId="{5819B468-9C19-194E-ACCC-C666626698CD}" type="presOf" srcId="{162EF3C0-EA6D-47A8-ADF8-C71879E1A206}" destId="{C62401F6-05C4-4212-9230-F9FD1721FAA0}" srcOrd="1" destOrd="0" presId="urn:microsoft.com/office/officeart/2005/8/layout/orgChart1"/>
    <dgm:cxn modelId="{E163C8C3-B3AD-4C82-8D89-02AA888A9C49}" srcId="{3FF83D73-68BE-41E8-BFBD-4CE8165BFB01}" destId="{FC478913-EA4A-4D86-A2E3-114D6D2BBB71}" srcOrd="1" destOrd="0" parTransId="{DF0C68FD-AF43-4C47-91C2-26083DA5EB4C}" sibTransId="{1FAF2434-153E-40EE-B558-B426DA7E11FF}"/>
    <dgm:cxn modelId="{29322FFC-0830-40C8-B3AF-CC5F2D33899C}" srcId="{301243C1-1CEB-442F-878E-18CF3B033EC1}" destId="{3FF83D73-68BE-41E8-BFBD-4CE8165BFB01}" srcOrd="0" destOrd="0" parTransId="{4050D7A8-C62C-41C5-A477-E8D3AD0DA38A}" sibTransId="{F9ED9B7D-AE91-43DA-B1FE-8856D40CBC3B}"/>
    <dgm:cxn modelId="{941821BF-0E10-4215-8FB8-C2B037678E7D}" srcId="{D7EDD1AB-0A5A-4482-9007-9080D82AAF29}" destId="{0D32249E-4D42-4603-ACA3-06ED549870DB}" srcOrd="1" destOrd="0" parTransId="{874909AD-5C56-40B7-B150-EAFB17EB27EE}" sibTransId="{D074DF8A-5C47-4925-BFD0-CFF63BCF78CF}"/>
    <dgm:cxn modelId="{2D2DAEB7-A041-D841-9929-194E15D47D3E}" type="presOf" srcId="{654260FF-8955-4258-96E9-C90AA9979949}" destId="{88A32796-2636-4C4E-889F-F94F80439DA0}" srcOrd="0" destOrd="0" presId="urn:microsoft.com/office/officeart/2005/8/layout/orgChart1"/>
    <dgm:cxn modelId="{9DC64DCA-3EF1-CA4A-A425-086B1E3A4A8D}" type="presOf" srcId="{DF0C68FD-AF43-4C47-91C2-26083DA5EB4C}" destId="{3E2A7F92-F72A-4733-B67B-0C56090419D4}" srcOrd="0" destOrd="0" presId="urn:microsoft.com/office/officeart/2005/8/layout/orgChart1"/>
    <dgm:cxn modelId="{C75C46AA-FF1E-8F4D-9ED0-7DA493AE21F3}" type="presOf" srcId="{301243C1-1CEB-442F-878E-18CF3B033EC1}" destId="{EAFA9BEE-7DF1-4AB3-9105-042FE97FF58A}" srcOrd="1" destOrd="0" presId="urn:microsoft.com/office/officeart/2005/8/layout/orgChart1"/>
    <dgm:cxn modelId="{C460BCF3-C720-BD49-A302-6052AE2A03CD}" type="presOf" srcId="{FC478913-EA4A-4D86-A2E3-114D6D2BBB71}" destId="{B4364DD2-FC25-4612-B64D-320D0BCC5B18}" srcOrd="0" destOrd="0" presId="urn:microsoft.com/office/officeart/2005/8/layout/orgChart1"/>
    <dgm:cxn modelId="{FD4F58B8-1CE6-5844-8F95-C88160B40E57}" type="presOf" srcId="{A55FDE0E-044F-470F-8560-868B2ED0CBE8}" destId="{6D9D936A-1EAB-4C08-8D1E-D2216B9E601D}" srcOrd="0" destOrd="0" presId="urn:microsoft.com/office/officeart/2005/8/layout/orgChart1"/>
    <dgm:cxn modelId="{63FDCD19-4817-604E-8F9D-AF535E4F1B2D}" type="presOf" srcId="{4050D7A8-C62C-41C5-A477-E8D3AD0DA38A}" destId="{F6D557AD-D63C-4254-B7FB-8947AE7C73D3}" srcOrd="0" destOrd="0" presId="urn:microsoft.com/office/officeart/2005/8/layout/orgChart1"/>
    <dgm:cxn modelId="{E4850037-018A-E846-9F20-1133A32BE333}" type="presOf" srcId="{1001F7C0-72F5-4156-B169-7C02FDCDFE78}" destId="{90F1D462-4BA7-4087-85E4-A3A14A24E3D2}" srcOrd="1" destOrd="0" presId="urn:microsoft.com/office/officeart/2005/8/layout/orgChart1"/>
    <dgm:cxn modelId="{FC859137-ED52-B343-82AA-B2C4FE88E1E8}" type="presOf" srcId="{23253A36-5875-4D62-BACD-482E5D1C7491}" destId="{EC4B2EBF-B5B9-4C0A-93CA-6EA53F031691}" srcOrd="0" destOrd="0" presId="urn:microsoft.com/office/officeart/2005/8/layout/orgChart1"/>
    <dgm:cxn modelId="{FFD08D9E-60CE-1E4C-89D9-23E62E013C12}" type="presOf" srcId="{D7EDD1AB-0A5A-4482-9007-9080D82AAF29}" destId="{E39C7B57-CB74-4254-8147-910A94D451E2}" srcOrd="1" destOrd="0" presId="urn:microsoft.com/office/officeart/2005/8/layout/orgChart1"/>
    <dgm:cxn modelId="{7F72525D-56F9-4F19-9F9C-6322B5A34A58}" srcId="{A0BFBF18-15C9-4894-BBF2-3E4D6A65B777}" destId="{1001F7C0-72F5-4156-B169-7C02FDCDFE78}" srcOrd="0" destOrd="0" parTransId="{CACB3D65-94E4-4A9F-AF39-B1BE663E6A59}" sibTransId="{D49ADE6D-36CD-47C5-9672-A96D07D37891}"/>
    <dgm:cxn modelId="{6B5DD50D-79DB-2F4E-AC1F-CEDDF97D90F8}" type="presOf" srcId="{4869C57B-01AE-4B80-980F-BA735C323663}" destId="{9C75D1DD-5673-4067-BC19-C962D3DAF3C6}" srcOrd="0" destOrd="0" presId="urn:microsoft.com/office/officeart/2005/8/layout/orgChart1"/>
    <dgm:cxn modelId="{08755FFD-03D4-3A41-97A8-70995B7A27B9}" type="presOf" srcId="{1001F7C0-72F5-4156-B169-7C02FDCDFE78}" destId="{6BA55B0A-8F1C-46E1-8462-BF64F495C001}" srcOrd="0" destOrd="0" presId="urn:microsoft.com/office/officeart/2005/8/layout/orgChart1"/>
    <dgm:cxn modelId="{90947AB4-58D3-BD45-9FC1-83966A4690E4}" type="presOf" srcId="{D7EDD1AB-0A5A-4482-9007-9080D82AAF29}" destId="{762AA7E9-9DCB-45AF-9DE2-4A1126B4BD51}" srcOrd="0" destOrd="0" presId="urn:microsoft.com/office/officeart/2005/8/layout/orgChart1"/>
    <dgm:cxn modelId="{F48A4C4C-8E0C-4958-B9F2-E3B5A1CDAAC8}" srcId="{FC478913-EA4A-4D86-A2E3-114D6D2BBB71}" destId="{A0BFBF18-15C9-4894-BBF2-3E4D6A65B777}" srcOrd="0" destOrd="0" parTransId="{E2C40932-0DD0-48D5-BF52-058DDB094A1E}" sibTransId="{7967B6CC-D32E-4946-9CD8-68E74843030B}"/>
    <dgm:cxn modelId="{15F48EF2-9A79-0841-8A12-5EBBCF51B484}" type="presOf" srcId="{A0BFBF18-15C9-4894-BBF2-3E4D6A65B777}" destId="{4C5E417A-8E62-4656-A03C-14BE20A96CA8}" srcOrd="0" destOrd="0" presId="urn:microsoft.com/office/officeart/2005/8/layout/orgChart1"/>
    <dgm:cxn modelId="{C4B50E53-69D6-4962-BC71-D6CA745C98DD}" srcId="{162EF3C0-EA6D-47A8-ADF8-C71879E1A206}" destId="{4869C57B-01AE-4B80-980F-BA735C323663}" srcOrd="0" destOrd="0" parTransId="{A55FDE0E-044F-470F-8560-868B2ED0CBE8}" sibTransId="{8182051F-43E2-4C3E-83D0-57D9A18F7456}"/>
    <dgm:cxn modelId="{D338CCCD-5AAB-784D-9B97-0E90ACE118C3}" type="presOf" srcId="{E2C40932-0DD0-48D5-BF52-058DDB094A1E}" destId="{656C9406-DEF7-427E-9683-662F58F8DD07}" srcOrd="0" destOrd="0" presId="urn:microsoft.com/office/officeart/2005/8/layout/orgChart1"/>
    <dgm:cxn modelId="{79E7898B-8501-3B42-8A47-8075AB6258EC}" type="presOf" srcId="{A0BFBF18-15C9-4894-BBF2-3E4D6A65B777}" destId="{62B0ECEC-B322-4BB8-80DA-7A53239B5F26}" srcOrd="1" destOrd="0" presId="urn:microsoft.com/office/officeart/2005/8/layout/orgChart1"/>
    <dgm:cxn modelId="{8F7D2762-8231-A94B-ACCA-5873843AE5E6}" type="presOf" srcId="{CACB3D65-94E4-4A9F-AF39-B1BE663E6A59}" destId="{9B3F2734-E4CC-470B-BA83-43B5BE3F289A}" srcOrd="0" destOrd="0" presId="urn:microsoft.com/office/officeart/2005/8/layout/orgChart1"/>
    <dgm:cxn modelId="{7354F8F9-231C-214F-8943-E9292B501ACD}" type="presOf" srcId="{3FF83D73-68BE-41E8-BFBD-4CE8165BFB01}" destId="{8FC3D4BC-7A80-4FA7-B3B4-0F3D56AB64A0}" srcOrd="0" destOrd="0" presId="urn:microsoft.com/office/officeart/2005/8/layout/orgChart1"/>
    <dgm:cxn modelId="{97840E8E-E376-0247-B324-E954920A2782}" type="presOf" srcId="{4869C57B-01AE-4B80-980F-BA735C323663}" destId="{9B3C8205-BFEE-44DC-BAD3-D0D095A9240C}" srcOrd="1" destOrd="0" presId="urn:microsoft.com/office/officeart/2005/8/layout/orgChart1"/>
    <dgm:cxn modelId="{E0CAC236-6179-784E-A0D0-2F9A88CA1771}" type="presOf" srcId="{301243C1-1CEB-442F-878E-18CF3B033EC1}" destId="{F3DDCEFF-DFB4-4390-9E9D-3CE238C855BE}" srcOrd="0" destOrd="0" presId="urn:microsoft.com/office/officeart/2005/8/layout/orgChart1"/>
    <dgm:cxn modelId="{170FF645-32D5-AB4A-ACD0-45B5249F3063}" type="presOf" srcId="{0D32249E-4D42-4603-ACA3-06ED549870DB}" destId="{DC830728-8831-4200-AE9F-4ED5172074AC}" srcOrd="0" destOrd="0" presId="urn:microsoft.com/office/officeart/2005/8/layout/orgChart1"/>
    <dgm:cxn modelId="{0A20F156-0A9F-4F1E-8DD9-89A190B323B0}" srcId="{D7EDD1AB-0A5A-4482-9007-9080D82AAF29}" destId="{162EF3C0-EA6D-47A8-ADF8-C71879E1A206}" srcOrd="0" destOrd="0" parTransId="{54D37E3F-8E75-405E-A885-D3511CF8C325}" sibTransId="{5D5C4DE3-C40A-4CB0-84DD-F7239247690F}"/>
    <dgm:cxn modelId="{FD58111E-6404-9443-98E8-B47CB73C0ECF}" type="presOf" srcId="{874909AD-5C56-40B7-B150-EAFB17EB27EE}" destId="{ADC375A5-101D-4809-A151-F1D4A2E2FD87}" srcOrd="0" destOrd="0" presId="urn:microsoft.com/office/officeart/2005/8/layout/orgChart1"/>
    <dgm:cxn modelId="{9547BC7B-0135-2349-B971-FF74746AE294}" type="presParOf" srcId="{88A32796-2636-4C4E-889F-F94F80439DA0}" destId="{10EF728F-B9B3-4F21-88AE-D303DB9CA897}" srcOrd="0" destOrd="0" presId="urn:microsoft.com/office/officeart/2005/8/layout/orgChart1"/>
    <dgm:cxn modelId="{E06D8E33-0923-2544-9D55-10CE0E0AA06F}" type="presParOf" srcId="{10EF728F-B9B3-4F21-88AE-D303DB9CA897}" destId="{2E008763-D282-47E7-B729-5725C5EE59A9}" srcOrd="0" destOrd="0" presId="urn:microsoft.com/office/officeart/2005/8/layout/orgChart1"/>
    <dgm:cxn modelId="{2A25F52A-501D-6947-B819-25E4B4CF93C1}" type="presParOf" srcId="{2E008763-D282-47E7-B729-5725C5EE59A9}" destId="{F3DDCEFF-DFB4-4390-9E9D-3CE238C855BE}" srcOrd="0" destOrd="0" presId="urn:microsoft.com/office/officeart/2005/8/layout/orgChart1"/>
    <dgm:cxn modelId="{B519175F-A069-774A-AF9F-77A80C3B6C7F}" type="presParOf" srcId="{2E008763-D282-47E7-B729-5725C5EE59A9}" destId="{EAFA9BEE-7DF1-4AB3-9105-042FE97FF58A}" srcOrd="1" destOrd="0" presId="urn:microsoft.com/office/officeart/2005/8/layout/orgChart1"/>
    <dgm:cxn modelId="{D912290D-2337-2241-B55C-82BBB1DE05EA}" type="presParOf" srcId="{10EF728F-B9B3-4F21-88AE-D303DB9CA897}" destId="{9B121B96-7FB7-4BCB-8CA1-1A0B0ACB2182}" srcOrd="1" destOrd="0" presId="urn:microsoft.com/office/officeart/2005/8/layout/orgChart1"/>
    <dgm:cxn modelId="{7BFCE5D3-2A0E-9148-A8B5-411D5D5DA483}" type="presParOf" srcId="{9B121B96-7FB7-4BCB-8CA1-1A0B0ACB2182}" destId="{F6D557AD-D63C-4254-B7FB-8947AE7C73D3}" srcOrd="0" destOrd="0" presId="urn:microsoft.com/office/officeart/2005/8/layout/orgChart1"/>
    <dgm:cxn modelId="{CDC396B8-6640-FD42-A9E2-6E6924C19AA5}" type="presParOf" srcId="{9B121B96-7FB7-4BCB-8CA1-1A0B0ACB2182}" destId="{3D7D301C-4521-4568-BE4B-779FEDE5EE98}" srcOrd="1" destOrd="0" presId="urn:microsoft.com/office/officeart/2005/8/layout/orgChart1"/>
    <dgm:cxn modelId="{0886B8F2-F12B-1B42-9CE6-7C75F90D797E}" type="presParOf" srcId="{3D7D301C-4521-4568-BE4B-779FEDE5EE98}" destId="{2549254C-1396-4F17-A024-F40BC581431A}" srcOrd="0" destOrd="0" presId="urn:microsoft.com/office/officeart/2005/8/layout/orgChart1"/>
    <dgm:cxn modelId="{B913FB6C-5E08-934B-A8B1-5D53BC917E63}" type="presParOf" srcId="{2549254C-1396-4F17-A024-F40BC581431A}" destId="{8FC3D4BC-7A80-4FA7-B3B4-0F3D56AB64A0}" srcOrd="0" destOrd="0" presId="urn:microsoft.com/office/officeart/2005/8/layout/orgChart1"/>
    <dgm:cxn modelId="{7EB1EF83-B736-2246-B2FF-8A1A7ECF002A}" type="presParOf" srcId="{2549254C-1396-4F17-A024-F40BC581431A}" destId="{B77E2831-B592-478B-A848-C847B42E52CD}" srcOrd="1" destOrd="0" presId="urn:microsoft.com/office/officeart/2005/8/layout/orgChart1"/>
    <dgm:cxn modelId="{2FE6AE40-8154-0540-A382-D2A58DFCE41E}" type="presParOf" srcId="{3D7D301C-4521-4568-BE4B-779FEDE5EE98}" destId="{82F24F6C-1BD6-419D-AE45-6AC35D48AEAC}" srcOrd="1" destOrd="0" presId="urn:microsoft.com/office/officeart/2005/8/layout/orgChart1"/>
    <dgm:cxn modelId="{EA602BAC-B1B8-4140-B8D6-3B55A112AF38}" type="presParOf" srcId="{82F24F6C-1BD6-419D-AE45-6AC35D48AEAC}" destId="{F3DF8532-5EB6-488B-985E-4C60371A0FB8}" srcOrd="0" destOrd="0" presId="urn:microsoft.com/office/officeart/2005/8/layout/orgChart1"/>
    <dgm:cxn modelId="{A955B312-C5A5-A944-B9E8-F25D6F8C2838}" type="presParOf" srcId="{82F24F6C-1BD6-419D-AE45-6AC35D48AEAC}" destId="{93E6DA8E-A0E7-408B-A3F1-9B64D0B098E7}" srcOrd="1" destOrd="0" presId="urn:microsoft.com/office/officeart/2005/8/layout/orgChart1"/>
    <dgm:cxn modelId="{E0D443BE-8FBC-6F41-8013-CAAF640E3F87}" type="presParOf" srcId="{93E6DA8E-A0E7-408B-A3F1-9B64D0B098E7}" destId="{872A1148-1454-4296-BBD1-8A9372347DC3}" srcOrd="0" destOrd="0" presId="urn:microsoft.com/office/officeart/2005/8/layout/orgChart1"/>
    <dgm:cxn modelId="{9941BA73-F996-5D40-98E7-8F5A82DDFD13}" type="presParOf" srcId="{872A1148-1454-4296-BBD1-8A9372347DC3}" destId="{762AA7E9-9DCB-45AF-9DE2-4A1126B4BD51}" srcOrd="0" destOrd="0" presId="urn:microsoft.com/office/officeart/2005/8/layout/orgChart1"/>
    <dgm:cxn modelId="{D1FEBC2B-CE30-2F4F-9BBF-0501908D2474}" type="presParOf" srcId="{872A1148-1454-4296-BBD1-8A9372347DC3}" destId="{E39C7B57-CB74-4254-8147-910A94D451E2}" srcOrd="1" destOrd="0" presId="urn:microsoft.com/office/officeart/2005/8/layout/orgChart1"/>
    <dgm:cxn modelId="{3234D352-6939-F547-A7D2-A90B410722AF}" type="presParOf" srcId="{93E6DA8E-A0E7-408B-A3F1-9B64D0B098E7}" destId="{0CAA1252-9F6A-46E9-9081-DD5BFD23542C}" srcOrd="1" destOrd="0" presId="urn:microsoft.com/office/officeart/2005/8/layout/orgChart1"/>
    <dgm:cxn modelId="{CBE36F81-0A59-EF41-9BF9-DC9EE8D92CE3}" type="presParOf" srcId="{93E6DA8E-A0E7-408B-A3F1-9B64D0B098E7}" destId="{50BD1AB7-9D01-4AD6-A65F-C3CACB977B1D}" srcOrd="2" destOrd="0" presId="urn:microsoft.com/office/officeart/2005/8/layout/orgChart1"/>
    <dgm:cxn modelId="{051CCA42-8C97-4C42-92D6-E27F24F50464}" type="presParOf" srcId="{50BD1AB7-9D01-4AD6-A65F-C3CACB977B1D}" destId="{FA7082DE-3C96-4553-A6DE-B8F6516DAB1A}" srcOrd="0" destOrd="0" presId="urn:microsoft.com/office/officeart/2005/8/layout/orgChart1"/>
    <dgm:cxn modelId="{D6052270-0AC5-E44E-9961-0D518DA808FB}" type="presParOf" srcId="{50BD1AB7-9D01-4AD6-A65F-C3CACB977B1D}" destId="{CAB116D8-E024-405A-9C75-4547F014C539}" srcOrd="1" destOrd="0" presId="urn:microsoft.com/office/officeart/2005/8/layout/orgChart1"/>
    <dgm:cxn modelId="{CB1D0361-5D75-BF45-9815-94B8FDC785EE}" type="presParOf" srcId="{CAB116D8-E024-405A-9C75-4547F014C539}" destId="{5669CC6E-C766-4029-AE79-9E1000000B90}" srcOrd="0" destOrd="0" presId="urn:microsoft.com/office/officeart/2005/8/layout/orgChart1"/>
    <dgm:cxn modelId="{FADE8ADA-7FD5-9941-B8EF-D0F1C2AB0599}" type="presParOf" srcId="{5669CC6E-C766-4029-AE79-9E1000000B90}" destId="{E16EC273-1C8B-45BF-A799-F40E2050F118}" srcOrd="0" destOrd="0" presId="urn:microsoft.com/office/officeart/2005/8/layout/orgChart1"/>
    <dgm:cxn modelId="{239F3896-6BA4-7845-93BB-0443D7CD8B1B}" type="presParOf" srcId="{5669CC6E-C766-4029-AE79-9E1000000B90}" destId="{C62401F6-05C4-4212-9230-F9FD1721FAA0}" srcOrd="1" destOrd="0" presId="urn:microsoft.com/office/officeart/2005/8/layout/orgChart1"/>
    <dgm:cxn modelId="{9C384A62-4EFE-2548-ADB6-DACE461632B7}" type="presParOf" srcId="{CAB116D8-E024-405A-9C75-4547F014C539}" destId="{80DD6966-EFB2-4976-879A-2059C28AA91C}" srcOrd="1" destOrd="0" presId="urn:microsoft.com/office/officeart/2005/8/layout/orgChart1"/>
    <dgm:cxn modelId="{488F7FD6-C3A0-2C45-9883-8FDF7C4D056A}" type="presParOf" srcId="{80DD6966-EFB2-4976-879A-2059C28AA91C}" destId="{6D9D936A-1EAB-4C08-8D1E-D2216B9E601D}" srcOrd="0" destOrd="0" presId="urn:microsoft.com/office/officeart/2005/8/layout/orgChart1"/>
    <dgm:cxn modelId="{1EAB9988-EB57-3B4C-AA93-B9404E124866}" type="presParOf" srcId="{80DD6966-EFB2-4976-879A-2059C28AA91C}" destId="{82301BA0-310B-4F39-B49D-B941CEA5BB02}" srcOrd="1" destOrd="0" presId="urn:microsoft.com/office/officeart/2005/8/layout/orgChart1"/>
    <dgm:cxn modelId="{C6129157-0CBF-E747-A12B-566203EB771C}" type="presParOf" srcId="{82301BA0-310B-4F39-B49D-B941CEA5BB02}" destId="{0BDE9EF8-006C-48DF-9F7D-30E132B4BE24}" srcOrd="0" destOrd="0" presId="urn:microsoft.com/office/officeart/2005/8/layout/orgChart1"/>
    <dgm:cxn modelId="{2D0E852A-A39C-2F46-B292-C75ED9EEB17B}" type="presParOf" srcId="{0BDE9EF8-006C-48DF-9F7D-30E132B4BE24}" destId="{9C75D1DD-5673-4067-BC19-C962D3DAF3C6}" srcOrd="0" destOrd="0" presId="urn:microsoft.com/office/officeart/2005/8/layout/orgChart1"/>
    <dgm:cxn modelId="{878B9AB7-A459-D649-887F-4A820DAC93F0}" type="presParOf" srcId="{0BDE9EF8-006C-48DF-9F7D-30E132B4BE24}" destId="{9B3C8205-BFEE-44DC-BAD3-D0D095A9240C}" srcOrd="1" destOrd="0" presId="urn:microsoft.com/office/officeart/2005/8/layout/orgChart1"/>
    <dgm:cxn modelId="{3D0DCE7A-6AD2-B84D-9609-3FA9223AD63F}" type="presParOf" srcId="{82301BA0-310B-4F39-B49D-B941CEA5BB02}" destId="{95F3A02C-97E0-4477-B89C-0B75614CBEDE}" srcOrd="1" destOrd="0" presId="urn:microsoft.com/office/officeart/2005/8/layout/orgChart1"/>
    <dgm:cxn modelId="{882C4823-F3F3-C148-A7F9-51F38754F0FB}" type="presParOf" srcId="{82301BA0-310B-4F39-B49D-B941CEA5BB02}" destId="{8F87BE34-5777-4B1A-BFB0-EF7BE0B2D6DA}" srcOrd="2" destOrd="0" presId="urn:microsoft.com/office/officeart/2005/8/layout/orgChart1"/>
    <dgm:cxn modelId="{8E0C23CF-4934-FA45-885A-0AC445E73D5F}" type="presParOf" srcId="{CAB116D8-E024-405A-9C75-4547F014C539}" destId="{84BC8713-1C7D-4D7B-9B4D-585599E5ABE6}" srcOrd="2" destOrd="0" presId="urn:microsoft.com/office/officeart/2005/8/layout/orgChart1"/>
    <dgm:cxn modelId="{D06CB15A-F31C-3C4A-88CD-7578C3C5F0DC}" type="presParOf" srcId="{50BD1AB7-9D01-4AD6-A65F-C3CACB977B1D}" destId="{ADC375A5-101D-4809-A151-F1D4A2E2FD87}" srcOrd="2" destOrd="0" presId="urn:microsoft.com/office/officeart/2005/8/layout/orgChart1"/>
    <dgm:cxn modelId="{D93F872E-7D7D-DA4A-8E4C-D1BFF590BC12}" type="presParOf" srcId="{50BD1AB7-9D01-4AD6-A65F-C3CACB977B1D}" destId="{EF339BEC-31D8-4D67-9D94-6941F98B1D55}" srcOrd="3" destOrd="0" presId="urn:microsoft.com/office/officeart/2005/8/layout/orgChart1"/>
    <dgm:cxn modelId="{C5A3B68A-4AE4-7843-95E4-64B9A386DDBA}" type="presParOf" srcId="{EF339BEC-31D8-4D67-9D94-6941F98B1D55}" destId="{16454189-9E4F-437D-AFA4-D123AADA5C28}" srcOrd="0" destOrd="0" presId="urn:microsoft.com/office/officeart/2005/8/layout/orgChart1"/>
    <dgm:cxn modelId="{B5BC2386-5C7F-DE41-8A1E-1D0046349B5C}" type="presParOf" srcId="{16454189-9E4F-437D-AFA4-D123AADA5C28}" destId="{DC830728-8831-4200-AE9F-4ED5172074AC}" srcOrd="0" destOrd="0" presId="urn:microsoft.com/office/officeart/2005/8/layout/orgChart1"/>
    <dgm:cxn modelId="{916496E6-53FD-F644-A64C-874A8688DF38}" type="presParOf" srcId="{16454189-9E4F-437D-AFA4-D123AADA5C28}" destId="{3FFE81CF-F159-45F9-9082-5DF838D635D4}" srcOrd="1" destOrd="0" presId="urn:microsoft.com/office/officeart/2005/8/layout/orgChart1"/>
    <dgm:cxn modelId="{2DE7DF1C-B438-B64D-BB59-5A92928D3658}" type="presParOf" srcId="{EF339BEC-31D8-4D67-9D94-6941F98B1D55}" destId="{266CC8F0-12BC-4C93-AFBD-C893251CB83C}" srcOrd="1" destOrd="0" presId="urn:microsoft.com/office/officeart/2005/8/layout/orgChart1"/>
    <dgm:cxn modelId="{044EAD8B-0E8D-484B-95B4-A83180F757C1}" type="presParOf" srcId="{266CC8F0-12BC-4C93-AFBD-C893251CB83C}" destId="{84FBCC49-67B9-4359-A0DA-5E81EF0B448F}" srcOrd="0" destOrd="0" presId="urn:microsoft.com/office/officeart/2005/8/layout/orgChart1"/>
    <dgm:cxn modelId="{7179B009-1278-FF41-9AF9-FD99FED441F3}" type="presParOf" srcId="{266CC8F0-12BC-4C93-AFBD-C893251CB83C}" destId="{891E5EA7-A723-447C-B7EC-B1DD04369A26}" srcOrd="1" destOrd="0" presId="urn:microsoft.com/office/officeart/2005/8/layout/orgChart1"/>
    <dgm:cxn modelId="{4DF70C6E-58C5-AB41-BC66-10DD0C431927}" type="presParOf" srcId="{891E5EA7-A723-447C-B7EC-B1DD04369A26}" destId="{7072F436-B455-44EA-A83D-CA2A4403D9BA}" srcOrd="0" destOrd="0" presId="urn:microsoft.com/office/officeart/2005/8/layout/orgChart1"/>
    <dgm:cxn modelId="{36F94799-A6B6-034F-AE48-E9CD4CE500A6}" type="presParOf" srcId="{7072F436-B455-44EA-A83D-CA2A4403D9BA}" destId="{EC4B2EBF-B5B9-4C0A-93CA-6EA53F031691}" srcOrd="0" destOrd="0" presId="urn:microsoft.com/office/officeart/2005/8/layout/orgChart1"/>
    <dgm:cxn modelId="{D1B94B2B-2B5B-2144-9325-1835C7547D13}" type="presParOf" srcId="{7072F436-B455-44EA-A83D-CA2A4403D9BA}" destId="{9B3679E6-08A8-4268-BFEA-2953084109E8}" srcOrd="1" destOrd="0" presId="urn:microsoft.com/office/officeart/2005/8/layout/orgChart1"/>
    <dgm:cxn modelId="{FB221F86-1C3C-E645-94B6-3F2A23B3581D}" type="presParOf" srcId="{891E5EA7-A723-447C-B7EC-B1DD04369A26}" destId="{531552F4-25F4-4983-A5EF-E7B56C0A1319}" srcOrd="1" destOrd="0" presId="urn:microsoft.com/office/officeart/2005/8/layout/orgChart1"/>
    <dgm:cxn modelId="{5AE58842-B839-1641-8DC7-65C95C7A366D}" type="presParOf" srcId="{891E5EA7-A723-447C-B7EC-B1DD04369A26}" destId="{64BE1996-DC9B-49B2-A85C-28CE404A5043}" srcOrd="2" destOrd="0" presId="urn:microsoft.com/office/officeart/2005/8/layout/orgChart1"/>
    <dgm:cxn modelId="{42806563-EE59-4249-8667-212D50EDC7CD}" type="presParOf" srcId="{EF339BEC-31D8-4D67-9D94-6941F98B1D55}" destId="{EFC2ABC2-05F2-4969-ACF8-2D205051BE12}" srcOrd="2" destOrd="0" presId="urn:microsoft.com/office/officeart/2005/8/layout/orgChart1"/>
    <dgm:cxn modelId="{B887CA79-4928-4A42-AFD8-61FB1E4A24CE}" type="presParOf" srcId="{82F24F6C-1BD6-419D-AE45-6AC35D48AEAC}" destId="{3E2A7F92-F72A-4733-B67B-0C56090419D4}" srcOrd="2" destOrd="0" presId="urn:microsoft.com/office/officeart/2005/8/layout/orgChart1"/>
    <dgm:cxn modelId="{269B56AE-0E40-4448-8835-7C5CB745947B}" type="presParOf" srcId="{82F24F6C-1BD6-419D-AE45-6AC35D48AEAC}" destId="{AB9BDC80-3BAB-42FF-A2C6-6E650171736E}" srcOrd="3" destOrd="0" presId="urn:microsoft.com/office/officeart/2005/8/layout/orgChart1"/>
    <dgm:cxn modelId="{1DB0CC9F-AF65-5249-B5AE-9D43E79A33D9}" type="presParOf" srcId="{AB9BDC80-3BAB-42FF-A2C6-6E650171736E}" destId="{914ACA09-DEE0-4E20-A561-FEF7B4CBB4FD}" srcOrd="0" destOrd="0" presId="urn:microsoft.com/office/officeart/2005/8/layout/orgChart1"/>
    <dgm:cxn modelId="{04BCC50A-C0D8-144D-B993-1BEE64F8F277}" type="presParOf" srcId="{914ACA09-DEE0-4E20-A561-FEF7B4CBB4FD}" destId="{B4364DD2-FC25-4612-B64D-320D0BCC5B18}" srcOrd="0" destOrd="0" presId="urn:microsoft.com/office/officeart/2005/8/layout/orgChart1"/>
    <dgm:cxn modelId="{CCC5F199-B167-224E-810F-8D80F4015B28}" type="presParOf" srcId="{914ACA09-DEE0-4E20-A561-FEF7B4CBB4FD}" destId="{573480B0-13D0-4902-A105-9C96402D4419}" srcOrd="1" destOrd="0" presId="urn:microsoft.com/office/officeart/2005/8/layout/orgChart1"/>
    <dgm:cxn modelId="{5644DFF0-C848-7E41-BEA1-E68346515F49}" type="presParOf" srcId="{AB9BDC80-3BAB-42FF-A2C6-6E650171736E}" destId="{81F95088-2397-45C5-8D3B-CD132F67BE8A}" srcOrd="1" destOrd="0" presId="urn:microsoft.com/office/officeart/2005/8/layout/orgChart1"/>
    <dgm:cxn modelId="{0F301CF5-CC61-254F-B76A-A523C737BB70}" type="presParOf" srcId="{81F95088-2397-45C5-8D3B-CD132F67BE8A}" destId="{656C9406-DEF7-427E-9683-662F58F8DD07}" srcOrd="0" destOrd="0" presId="urn:microsoft.com/office/officeart/2005/8/layout/orgChart1"/>
    <dgm:cxn modelId="{7375857A-904B-6E48-A540-1FAC6EE6ED9E}" type="presParOf" srcId="{81F95088-2397-45C5-8D3B-CD132F67BE8A}" destId="{41A11741-C463-4CD5-9950-735CA495F13B}" srcOrd="1" destOrd="0" presId="urn:microsoft.com/office/officeart/2005/8/layout/orgChart1"/>
    <dgm:cxn modelId="{01DAA400-FB8F-674F-A875-DA59A07B0DEA}" type="presParOf" srcId="{41A11741-C463-4CD5-9950-735CA495F13B}" destId="{047509DE-B50D-449A-8ED2-B75BE640F078}" srcOrd="0" destOrd="0" presId="urn:microsoft.com/office/officeart/2005/8/layout/orgChart1"/>
    <dgm:cxn modelId="{80672537-912D-0B4D-B710-2137E8C427B6}" type="presParOf" srcId="{047509DE-B50D-449A-8ED2-B75BE640F078}" destId="{4C5E417A-8E62-4656-A03C-14BE20A96CA8}" srcOrd="0" destOrd="0" presId="urn:microsoft.com/office/officeart/2005/8/layout/orgChart1"/>
    <dgm:cxn modelId="{D1BB671C-638B-CC40-9E30-7A749CAEC8C4}" type="presParOf" srcId="{047509DE-B50D-449A-8ED2-B75BE640F078}" destId="{62B0ECEC-B322-4BB8-80DA-7A53239B5F26}" srcOrd="1" destOrd="0" presId="urn:microsoft.com/office/officeart/2005/8/layout/orgChart1"/>
    <dgm:cxn modelId="{B188ABCA-B770-3E47-9B43-35E3CC279EE1}" type="presParOf" srcId="{41A11741-C463-4CD5-9950-735CA495F13B}" destId="{E7BD2B5E-831F-4A09-9022-6D3AA3FB67E5}" srcOrd="1" destOrd="0" presId="urn:microsoft.com/office/officeart/2005/8/layout/orgChart1"/>
    <dgm:cxn modelId="{F5E7C9A2-5281-8545-8E57-92375F90A5E1}" type="presParOf" srcId="{E7BD2B5E-831F-4A09-9022-6D3AA3FB67E5}" destId="{9B3F2734-E4CC-470B-BA83-43B5BE3F289A}" srcOrd="0" destOrd="0" presId="urn:microsoft.com/office/officeart/2005/8/layout/orgChart1"/>
    <dgm:cxn modelId="{4E01770F-8771-FF4A-876F-BDCDBCF2E1B0}" type="presParOf" srcId="{E7BD2B5E-831F-4A09-9022-6D3AA3FB67E5}" destId="{AAC197AE-826B-44D7-B944-49B6BEA5BA5C}" srcOrd="1" destOrd="0" presId="urn:microsoft.com/office/officeart/2005/8/layout/orgChart1"/>
    <dgm:cxn modelId="{210179DA-3B11-0A49-AECE-FA942144C4DF}" type="presParOf" srcId="{AAC197AE-826B-44D7-B944-49B6BEA5BA5C}" destId="{18E76C30-9CE5-4212-8A9E-F581D30BF107}" srcOrd="0" destOrd="0" presId="urn:microsoft.com/office/officeart/2005/8/layout/orgChart1"/>
    <dgm:cxn modelId="{D22642A8-C62A-AE4D-8F15-9A2428916C62}" type="presParOf" srcId="{18E76C30-9CE5-4212-8A9E-F581D30BF107}" destId="{6BA55B0A-8F1C-46E1-8462-BF64F495C001}" srcOrd="0" destOrd="0" presId="urn:microsoft.com/office/officeart/2005/8/layout/orgChart1"/>
    <dgm:cxn modelId="{DA4197F7-665C-1B4D-B5D4-5B99704C9BF9}" type="presParOf" srcId="{18E76C30-9CE5-4212-8A9E-F581D30BF107}" destId="{90F1D462-4BA7-4087-85E4-A3A14A24E3D2}" srcOrd="1" destOrd="0" presId="urn:microsoft.com/office/officeart/2005/8/layout/orgChart1"/>
    <dgm:cxn modelId="{8E33D1FD-7247-AD4F-B5E4-DB9836D83BBC}" type="presParOf" srcId="{AAC197AE-826B-44D7-B944-49B6BEA5BA5C}" destId="{B5772EDD-194B-4C97-99FC-B1EC920655D2}" srcOrd="1" destOrd="0" presId="urn:microsoft.com/office/officeart/2005/8/layout/orgChart1"/>
    <dgm:cxn modelId="{6C1CB4ED-297E-2E49-92E7-67C0531849D8}" type="presParOf" srcId="{AAC197AE-826B-44D7-B944-49B6BEA5BA5C}" destId="{55C4B2DE-880D-4FDC-B668-A927FABB3F5A}" srcOrd="2" destOrd="0" presId="urn:microsoft.com/office/officeart/2005/8/layout/orgChart1"/>
    <dgm:cxn modelId="{194B96F2-FB9D-EB4F-BB04-280E747E60BB}" type="presParOf" srcId="{41A11741-C463-4CD5-9950-735CA495F13B}" destId="{B7EB7479-EF0D-48A8-9315-A4F1499962A0}" srcOrd="2" destOrd="0" presId="urn:microsoft.com/office/officeart/2005/8/layout/orgChart1"/>
    <dgm:cxn modelId="{F9A84309-3A54-304F-B782-54541DEA4B57}" type="presParOf" srcId="{AB9BDC80-3BAB-42FF-A2C6-6E650171736E}" destId="{7CEE1F3C-18F9-4B23-AADC-A605FD6A0A7E}" srcOrd="2" destOrd="0" presId="urn:microsoft.com/office/officeart/2005/8/layout/orgChart1"/>
    <dgm:cxn modelId="{ED9D264F-09EC-7345-8B44-F66102B632EC}" type="presParOf" srcId="{3D7D301C-4521-4568-BE4B-779FEDE5EE98}" destId="{01F17C3D-48B5-4A2A-976F-F60761D1BFB8}" srcOrd="2" destOrd="0" presId="urn:microsoft.com/office/officeart/2005/8/layout/orgChart1"/>
    <dgm:cxn modelId="{90B73040-B19E-554F-943D-B3C1F40EB2B7}" type="presParOf" srcId="{10EF728F-B9B3-4F21-88AE-D303DB9CA897}" destId="{6195C912-913C-411A-96F6-3E9805324F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260FF-8955-4258-96E9-C90AA9979949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 altLang="ko-KR"/>
        </a:p>
      </dgm:t>
    </dgm:pt>
    <dgm:pt modelId="{D7EDD1AB-0A5A-4482-9007-9080D82AAF29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&lt;body&gt;</a:t>
          </a:r>
          <a:endParaRPr lang="en-US" altLang="ko-KR" sz="1400" dirty="0"/>
        </a:p>
      </dgm:t>
    </dgm:pt>
    <dgm:pt modelId="{97D0B85D-A39A-42B5-8F98-28DFB29029E2}" type="par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01F78285-64C6-49C6-83FB-B478083F6BD3}" type="sib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FC478913-EA4A-4D86-A2E3-114D6D2BBB71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&lt;head&gt;</a:t>
          </a:r>
        </a:p>
      </dgm:t>
    </dgm:pt>
    <dgm:pt modelId="{DF0C68FD-AF43-4C47-91C2-26083DA5EB4C}" type="par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1FAF2434-153E-40EE-B558-B426DA7E11FF}" type="sib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3FF83D73-68BE-41E8-BFBD-4CE8165BFB01}">
      <dgm:prSet custT="1"/>
      <dgm:spPr/>
      <dgm:t>
        <a:bodyPr/>
        <a:lstStyle/>
        <a:p>
          <a:pPr algn="ctr"/>
          <a:r>
            <a:rPr lang="en-US" altLang="ko-KR" sz="1400" dirty="0" smtClean="0"/>
            <a:t>Root element: &lt;html&gt;</a:t>
          </a:r>
          <a:endParaRPr lang="en-US" altLang="ko-KR" sz="1400" dirty="0"/>
        </a:p>
      </dgm:t>
    </dgm:pt>
    <dgm:pt modelId="{4050D7A8-C62C-41C5-A477-E8D3AD0DA38A}" type="par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F9ED9B7D-AE91-43DA-B1FE-8856D40CBC3B}" type="sib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0D32249E-4D42-4603-ACA3-06ED549870DB}" type="asst">
      <dgm:prSet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&lt;p&gt;</a:t>
          </a:r>
          <a:endParaRPr lang="en-US" altLang="ko-KR" sz="1400" dirty="0"/>
        </a:p>
      </dgm:t>
    </dgm:pt>
    <dgm:pt modelId="{874909AD-5C56-40B7-B150-EAFB17EB27EE}" type="par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D074DF8A-5C47-4925-BFD0-CFF63BCF78CF}" type="sib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23253A36-5875-4D62-BACD-482E5D1C7491}">
      <dgm:prSet custT="1"/>
      <dgm:spPr/>
      <dgm:t>
        <a:bodyPr/>
        <a:lstStyle/>
        <a:p>
          <a:pPr algn="ctr"/>
          <a:r>
            <a:rPr lang="en-US" altLang="ko-KR" sz="1400" dirty="0" smtClean="0"/>
            <a:t>Element:</a:t>
          </a:r>
        </a:p>
        <a:p>
          <a:pPr algn="ctr"/>
          <a:r>
            <a:rPr lang="en-US" altLang="ko-KR" sz="1400" dirty="0" smtClean="0"/>
            <a:t>&lt;p&gt;</a:t>
          </a:r>
        </a:p>
      </dgm:t>
    </dgm:pt>
    <dgm:pt modelId="{C0AF2D10-A41A-4D7F-8148-ECBB3BF9DD42}" type="par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F9620342-1274-4E87-ADCA-9CD4DD40261E}" type="sib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4869C57B-01AE-4B80-980F-BA735C323663}">
      <dgm:prSet custT="1"/>
      <dgm:spPr/>
      <dgm:t>
        <a:bodyPr/>
        <a:lstStyle/>
        <a:p>
          <a:pPr algn="ctr"/>
          <a:r>
            <a:rPr lang="en-US" altLang="ko-KR" sz="1400" dirty="0" smtClean="0"/>
            <a:t>Element:</a:t>
          </a:r>
        </a:p>
        <a:p>
          <a:pPr algn="ctr"/>
          <a:r>
            <a:rPr lang="en-US" altLang="ko-KR" sz="1400" dirty="0" smtClean="0"/>
            <a:t>&lt;div&gt;</a:t>
          </a:r>
          <a:endParaRPr lang="en-US" altLang="ko-KR" sz="1400" dirty="0"/>
        </a:p>
      </dgm:t>
    </dgm:pt>
    <dgm:pt modelId="{A55FDE0E-044F-470F-8560-868B2ED0CBE8}" type="par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8182051F-43E2-4C3E-83D0-57D9A18F7456}" type="sib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301243C1-1CEB-442F-878E-18CF3B033EC1}">
      <dgm:prSet custT="1"/>
      <dgm:spPr/>
      <dgm:t>
        <a:bodyPr/>
        <a:lstStyle/>
        <a:p>
          <a:pPr algn="ctr"/>
          <a:r>
            <a:rPr lang="en-US" altLang="ko-KR" sz="1400" dirty="0" smtClean="0"/>
            <a:t>Document</a:t>
          </a:r>
          <a:endParaRPr lang="en-US" altLang="ko-KR" sz="1400" dirty="0"/>
        </a:p>
      </dgm:t>
    </dgm:pt>
    <dgm:pt modelId="{7B070A4A-9EBF-41E3-80C6-B61101DBD2FB}" type="par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01F58689-F90D-424B-A88C-8E6202F6F711}" type="sib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5A4D5EEC-5B1C-4341-89A9-A2C940A7EB64}">
      <dgm:prSet custT="1"/>
      <dgm:spPr/>
      <dgm:t>
        <a:bodyPr/>
        <a:lstStyle/>
        <a:p>
          <a:r>
            <a:rPr lang="en-US" altLang="ko-KR" sz="1200" dirty="0" smtClean="0"/>
            <a:t>Text:</a:t>
          </a:r>
        </a:p>
        <a:p>
          <a:r>
            <a:rPr lang="en-US" altLang="ko-KR" sz="1200" dirty="0" smtClean="0"/>
            <a:t>Paragraph 1</a:t>
          </a:r>
          <a:endParaRPr lang="en-US" altLang="ko-KR" sz="1200" dirty="0"/>
        </a:p>
      </dgm:t>
    </dgm:pt>
    <dgm:pt modelId="{2E0C3716-0FF2-4D3F-B9FD-8100BA2CB256}" type="parTrans" cxnId="{5BBF0235-4AAF-478E-9E80-B553ADCDFE81}">
      <dgm:prSet/>
      <dgm:spPr/>
      <dgm:t>
        <a:bodyPr/>
        <a:lstStyle/>
        <a:p>
          <a:endParaRPr lang="en-US" altLang="ko-KR"/>
        </a:p>
      </dgm:t>
    </dgm:pt>
    <dgm:pt modelId="{9AC087D0-C33F-4D28-9B4F-3DE444B355C3}" type="sibTrans" cxnId="{5BBF0235-4AAF-478E-9E80-B553ADCDFE81}">
      <dgm:prSet/>
      <dgm:spPr/>
      <dgm:t>
        <a:bodyPr/>
        <a:lstStyle/>
        <a:p>
          <a:endParaRPr lang="en-US" altLang="ko-KR"/>
        </a:p>
      </dgm:t>
    </dgm:pt>
    <dgm:pt modelId="{D0BC5B44-FC8C-48AB-A0F9-03B7F9C66A12}">
      <dgm:prSet custT="1"/>
      <dgm:spPr/>
      <dgm:t>
        <a:bodyPr/>
        <a:lstStyle/>
        <a:p>
          <a:r>
            <a:rPr lang="en-US" altLang="ko-KR" sz="1200" dirty="0" smtClean="0"/>
            <a:t>Text:</a:t>
          </a:r>
        </a:p>
        <a:p>
          <a:r>
            <a:rPr lang="en-US" altLang="ko-KR" sz="1200" dirty="0" smtClean="0"/>
            <a:t>Paragraph 3</a:t>
          </a:r>
          <a:endParaRPr lang="en-US" altLang="ko-KR" sz="1200" dirty="0"/>
        </a:p>
      </dgm:t>
    </dgm:pt>
    <dgm:pt modelId="{FCFF602D-B819-49AC-8A70-1C56616CD728}" type="parTrans" cxnId="{74DDBA63-E7B1-4E2D-98BD-CFFBA2C3B0E7}">
      <dgm:prSet/>
      <dgm:spPr/>
      <dgm:t>
        <a:bodyPr/>
        <a:lstStyle/>
        <a:p>
          <a:endParaRPr lang="en-US" altLang="ko-KR"/>
        </a:p>
      </dgm:t>
    </dgm:pt>
    <dgm:pt modelId="{F13E25E3-BEA4-49C8-A7B1-A0E6A929028E}" type="sibTrans" cxnId="{74DDBA63-E7B1-4E2D-98BD-CFFBA2C3B0E7}">
      <dgm:prSet/>
      <dgm:spPr/>
      <dgm:t>
        <a:bodyPr/>
        <a:lstStyle/>
        <a:p>
          <a:endParaRPr lang="en-US" altLang="ko-KR"/>
        </a:p>
      </dgm:t>
    </dgm:pt>
    <dgm:pt modelId="{97DCE27F-2F82-42D4-BFFC-DFDA0451C7CC}" type="asst">
      <dgm:prSet/>
      <dgm:spPr/>
      <dgm:t>
        <a:bodyPr/>
        <a:lstStyle/>
        <a:p>
          <a:r>
            <a:rPr lang="en-US" altLang="ko-KR" dirty="0" smtClean="0"/>
            <a:t>Element:</a:t>
          </a:r>
        </a:p>
        <a:p>
          <a:r>
            <a:rPr lang="en-US" altLang="ko-KR" dirty="0" smtClean="0"/>
            <a:t>&lt;p&gt;</a:t>
          </a:r>
          <a:endParaRPr lang="en-US" altLang="ko-KR" dirty="0"/>
        </a:p>
      </dgm:t>
    </dgm:pt>
    <dgm:pt modelId="{5568ED3E-8258-40A6-9588-5CA715340569}" type="parTrans" cxnId="{FF92D338-0B8C-4DD2-BCC9-EE55D1068A56}">
      <dgm:prSet/>
      <dgm:spPr/>
      <dgm:t>
        <a:bodyPr/>
        <a:lstStyle/>
        <a:p>
          <a:endParaRPr lang="en-US" altLang="ko-KR"/>
        </a:p>
      </dgm:t>
    </dgm:pt>
    <dgm:pt modelId="{78C24BA6-6C58-4908-8323-DDEF1DA430C6}" type="sibTrans" cxnId="{FF92D338-0B8C-4DD2-BCC9-EE55D1068A56}">
      <dgm:prSet/>
      <dgm:spPr/>
      <dgm:t>
        <a:bodyPr/>
        <a:lstStyle/>
        <a:p>
          <a:endParaRPr lang="en-US" altLang="ko-KR"/>
        </a:p>
      </dgm:t>
    </dgm:pt>
    <dgm:pt modelId="{587D9E60-30B6-4B4D-914C-CDF42492C0B2}" type="asst">
      <dgm:prSet/>
      <dgm:spPr/>
      <dgm:t>
        <a:bodyPr/>
        <a:lstStyle/>
        <a:p>
          <a:r>
            <a:rPr lang="en-US" altLang="ko-KR" dirty="0" smtClean="0"/>
            <a:t>Text:</a:t>
          </a:r>
        </a:p>
        <a:p>
          <a:r>
            <a:rPr lang="en-US" altLang="ko-KR" dirty="0" smtClean="0"/>
            <a:t>Paragraph 2</a:t>
          </a:r>
          <a:endParaRPr lang="en-US" altLang="ko-KR" dirty="0"/>
        </a:p>
      </dgm:t>
    </dgm:pt>
    <dgm:pt modelId="{347A2ECC-9B5F-4A61-8249-3FB45A2CDE4A}" type="parTrans" cxnId="{E45CEEBE-6246-48A4-89FE-56C606305432}">
      <dgm:prSet/>
      <dgm:spPr/>
      <dgm:t>
        <a:bodyPr/>
        <a:lstStyle/>
        <a:p>
          <a:endParaRPr lang="en-US" altLang="ko-KR"/>
        </a:p>
      </dgm:t>
    </dgm:pt>
    <dgm:pt modelId="{115DCE56-9CB9-46BA-8725-01F1BB4A8D15}" type="sibTrans" cxnId="{E45CEEBE-6246-48A4-89FE-56C606305432}">
      <dgm:prSet/>
      <dgm:spPr/>
      <dgm:t>
        <a:bodyPr/>
        <a:lstStyle/>
        <a:p>
          <a:endParaRPr lang="en-US" altLang="ko-KR"/>
        </a:p>
      </dgm:t>
    </dgm:pt>
    <dgm:pt modelId="{88A32796-2636-4C4E-889F-F94F80439DA0}" type="pres">
      <dgm:prSet presAssocID="{654260FF-8955-4258-96E9-C90AA997994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EF728F-B9B3-4F21-88AE-D303DB9CA897}" type="pres">
      <dgm:prSet presAssocID="{301243C1-1CEB-442F-878E-18CF3B033EC1}" presName="hierRoot1" presStyleCnt="0">
        <dgm:presLayoutVars>
          <dgm:hierBranch val="init"/>
        </dgm:presLayoutVars>
      </dgm:prSet>
      <dgm:spPr/>
    </dgm:pt>
    <dgm:pt modelId="{2E008763-D282-47E7-B729-5725C5EE59A9}" type="pres">
      <dgm:prSet presAssocID="{301243C1-1CEB-442F-878E-18CF3B033EC1}" presName="rootComposite1" presStyleCnt="0"/>
      <dgm:spPr/>
    </dgm:pt>
    <dgm:pt modelId="{F3DDCEFF-DFB4-4390-9E9D-3CE238C855BE}" type="pres">
      <dgm:prSet presAssocID="{301243C1-1CEB-442F-878E-18CF3B033E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FA9BEE-7DF1-4AB3-9105-042FE97FF58A}" type="pres">
      <dgm:prSet presAssocID="{301243C1-1CEB-442F-878E-18CF3B033EC1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B121B96-7FB7-4BCB-8CA1-1A0B0ACB2182}" type="pres">
      <dgm:prSet presAssocID="{301243C1-1CEB-442F-878E-18CF3B033EC1}" presName="hierChild2" presStyleCnt="0"/>
      <dgm:spPr/>
    </dgm:pt>
    <dgm:pt modelId="{F6D557AD-D63C-4254-B7FB-8947AE7C73D3}" type="pres">
      <dgm:prSet presAssocID="{4050D7A8-C62C-41C5-A477-E8D3AD0DA38A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D7D301C-4521-4568-BE4B-779FEDE5EE98}" type="pres">
      <dgm:prSet presAssocID="{3FF83D73-68BE-41E8-BFBD-4CE8165BFB01}" presName="hierRoot2" presStyleCnt="0">
        <dgm:presLayoutVars>
          <dgm:hierBranch val="init"/>
        </dgm:presLayoutVars>
      </dgm:prSet>
      <dgm:spPr/>
    </dgm:pt>
    <dgm:pt modelId="{2549254C-1396-4F17-A024-F40BC581431A}" type="pres">
      <dgm:prSet presAssocID="{3FF83D73-68BE-41E8-BFBD-4CE8165BFB01}" presName="rootComposite" presStyleCnt="0"/>
      <dgm:spPr/>
    </dgm:pt>
    <dgm:pt modelId="{8FC3D4BC-7A80-4FA7-B3B4-0F3D56AB64A0}" type="pres">
      <dgm:prSet presAssocID="{3FF83D73-68BE-41E8-BFBD-4CE8165BFB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B77E2831-B592-478B-A848-C847B42E52CD}" type="pres">
      <dgm:prSet presAssocID="{3FF83D73-68BE-41E8-BFBD-4CE8165BFB01}" presName="rootConnector" presStyleLbl="node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2F24F6C-1BD6-419D-AE45-6AC35D48AEAC}" type="pres">
      <dgm:prSet presAssocID="{3FF83D73-68BE-41E8-BFBD-4CE8165BFB01}" presName="hierChild4" presStyleCnt="0"/>
      <dgm:spPr/>
    </dgm:pt>
    <dgm:pt modelId="{F3DF8532-5EB6-488B-985E-4C60371A0FB8}" type="pres">
      <dgm:prSet presAssocID="{97D0B85D-A39A-42B5-8F98-28DFB29029E2}" presName="Name37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6DA8E-A0E7-408B-A3F1-9B64D0B098E7}" type="pres">
      <dgm:prSet presAssocID="{D7EDD1AB-0A5A-4482-9007-9080D82AAF29}" presName="hierRoot2" presStyleCnt="0">
        <dgm:presLayoutVars>
          <dgm:hierBranch/>
        </dgm:presLayoutVars>
      </dgm:prSet>
      <dgm:spPr/>
    </dgm:pt>
    <dgm:pt modelId="{872A1148-1454-4296-BBD1-8A9372347DC3}" type="pres">
      <dgm:prSet presAssocID="{D7EDD1AB-0A5A-4482-9007-9080D82AAF29}" presName="rootComposite" presStyleCnt="0"/>
      <dgm:spPr/>
    </dgm:pt>
    <dgm:pt modelId="{762AA7E9-9DCB-45AF-9DE2-4A1126B4BD51}" type="pres">
      <dgm:prSet presAssocID="{D7EDD1AB-0A5A-4482-9007-9080D82AAF2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E39C7B57-CB74-4254-8147-910A94D451E2}" type="pres">
      <dgm:prSet presAssocID="{D7EDD1AB-0A5A-4482-9007-9080D82AAF29}" presName="rootConnector" presStyleLbl="node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CAA1252-9F6A-46E9-9081-DD5BFD23542C}" type="pres">
      <dgm:prSet presAssocID="{D7EDD1AB-0A5A-4482-9007-9080D82AAF29}" presName="hierChild4" presStyleCnt="0"/>
      <dgm:spPr/>
    </dgm:pt>
    <dgm:pt modelId="{6D9D936A-1EAB-4C08-8D1E-D2216B9E601D}" type="pres">
      <dgm:prSet presAssocID="{A55FDE0E-044F-470F-8560-868B2ED0CBE8}" presName="Name35" presStyleLbl="parChTrans1D4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82301BA0-310B-4F39-B49D-B941CEA5BB02}" type="pres">
      <dgm:prSet presAssocID="{4869C57B-01AE-4B80-980F-BA735C323663}" presName="hierRoot2" presStyleCnt="0">
        <dgm:presLayoutVars>
          <dgm:hierBranch/>
        </dgm:presLayoutVars>
      </dgm:prSet>
      <dgm:spPr/>
    </dgm:pt>
    <dgm:pt modelId="{0BDE9EF8-006C-48DF-9F7D-30E132B4BE24}" type="pres">
      <dgm:prSet presAssocID="{4869C57B-01AE-4B80-980F-BA735C323663}" presName="rootComposite" presStyleCnt="0"/>
      <dgm:spPr/>
    </dgm:pt>
    <dgm:pt modelId="{9C75D1DD-5673-4067-BC19-C962D3DAF3C6}" type="pres">
      <dgm:prSet presAssocID="{4869C57B-01AE-4B80-980F-BA735C323663}" presName="rootText" presStyleLbl="node4" presStyleIdx="0" presStyleCnt="4" custLinFactNeighborX="611" custLinFactNeighborY="1250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C8205-BFEE-44DC-BAD3-D0D095A9240C}" type="pres">
      <dgm:prSet presAssocID="{4869C57B-01AE-4B80-980F-BA735C323663}" presName="rootConnector" presStyleLbl="node4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5F3A02C-97E0-4477-B89C-0B75614CBEDE}" type="pres">
      <dgm:prSet presAssocID="{4869C57B-01AE-4B80-980F-BA735C323663}" presName="hierChild4" presStyleCnt="0"/>
      <dgm:spPr/>
    </dgm:pt>
    <dgm:pt modelId="{84FBCC49-67B9-4359-A0DA-5E81EF0B448F}" type="pres">
      <dgm:prSet presAssocID="{C0AF2D10-A41A-4D7F-8148-ECBB3BF9DD42}" presName="Name35" presStyleLbl="parChTrans1D4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891E5EA7-A723-447C-B7EC-B1DD04369A26}" type="pres">
      <dgm:prSet presAssocID="{23253A36-5875-4D62-BACD-482E5D1C7491}" presName="hierRoot2" presStyleCnt="0">
        <dgm:presLayoutVars>
          <dgm:hierBranch/>
        </dgm:presLayoutVars>
      </dgm:prSet>
      <dgm:spPr/>
    </dgm:pt>
    <dgm:pt modelId="{7072F436-B455-44EA-A83D-CA2A4403D9BA}" type="pres">
      <dgm:prSet presAssocID="{23253A36-5875-4D62-BACD-482E5D1C7491}" presName="rootComposite" presStyleCnt="0"/>
      <dgm:spPr/>
    </dgm:pt>
    <dgm:pt modelId="{EC4B2EBF-B5B9-4C0A-93CA-6EA53F031691}" type="pres">
      <dgm:prSet presAssocID="{23253A36-5875-4D62-BACD-482E5D1C7491}" presName="rootText" presStyleLbl="node4" presStyleIdx="1" presStyleCnt="4" custLinFactX="-20388" custLinFactY="-181483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679E6-08A8-4268-BFEA-2953084109E8}" type="pres">
      <dgm:prSet presAssocID="{23253A36-5875-4D62-BACD-482E5D1C7491}" presName="rootConnector" presStyleLbl="node4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31552F4-25F4-4983-A5EF-E7B56C0A1319}" type="pres">
      <dgm:prSet presAssocID="{23253A36-5875-4D62-BACD-482E5D1C7491}" presName="hierChild4" presStyleCnt="0"/>
      <dgm:spPr/>
    </dgm:pt>
    <dgm:pt modelId="{F6B6374A-A8CA-488F-914B-F6EEE374064B}" type="pres">
      <dgm:prSet presAssocID="{2E0C3716-0FF2-4D3F-B9FD-8100BA2CB256}" presName="Name35" presStyleLbl="parChTrans1D4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C9CE7B9A-28D1-4876-83A8-6ABB7677E1FE}" type="pres">
      <dgm:prSet presAssocID="{5A4D5EEC-5B1C-4341-89A9-A2C940A7EB64}" presName="hierRoot2" presStyleCnt="0">
        <dgm:presLayoutVars>
          <dgm:hierBranch/>
        </dgm:presLayoutVars>
      </dgm:prSet>
      <dgm:spPr/>
    </dgm:pt>
    <dgm:pt modelId="{1993FB2B-212C-4126-9DA8-F4AA33AE4E4A}" type="pres">
      <dgm:prSet presAssocID="{5A4D5EEC-5B1C-4341-89A9-A2C940A7EB64}" presName="rootComposite" presStyleCnt="0"/>
      <dgm:spPr/>
    </dgm:pt>
    <dgm:pt modelId="{AC328DEC-2692-46E9-B1DA-D6F46C36E7DF}" type="pres">
      <dgm:prSet presAssocID="{5A4D5EEC-5B1C-4341-89A9-A2C940A7EB64}" presName="rootText" presStyleLbl="node4" presStyleIdx="2" presStyleCnt="4" custLinFactX="-24727" custLinFactY="-193582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F159282A-4A55-48DD-A09D-4F5D6517AC85}" type="pres">
      <dgm:prSet presAssocID="{5A4D5EEC-5B1C-4341-89A9-A2C940A7EB64}" presName="rootConnector" presStyleLbl="node4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C9B9B7C-3539-4DB1-936E-E3B1E7F80C7B}" type="pres">
      <dgm:prSet presAssocID="{5A4D5EEC-5B1C-4341-89A9-A2C940A7EB64}" presName="hierChild4" presStyleCnt="0"/>
      <dgm:spPr/>
    </dgm:pt>
    <dgm:pt modelId="{F1850E6F-E89F-4098-95BD-FCCF2C28CC8D}" type="pres">
      <dgm:prSet presAssocID="{5A4D5EEC-5B1C-4341-89A9-A2C940A7EB64}" presName="hierChild5" presStyleCnt="0"/>
      <dgm:spPr/>
    </dgm:pt>
    <dgm:pt modelId="{64BE1996-DC9B-49B2-A85C-28CE404A5043}" type="pres">
      <dgm:prSet presAssocID="{23253A36-5875-4D62-BACD-482E5D1C7491}" presName="hierChild5" presStyleCnt="0"/>
      <dgm:spPr/>
    </dgm:pt>
    <dgm:pt modelId="{8F87BE34-5777-4B1A-BFB0-EF7BE0B2D6DA}" type="pres">
      <dgm:prSet presAssocID="{4869C57B-01AE-4B80-980F-BA735C323663}" presName="hierChild5" presStyleCnt="0"/>
      <dgm:spPr/>
    </dgm:pt>
    <dgm:pt modelId="{ADC375A5-101D-4809-A151-F1D4A2E2FD87}" type="pres">
      <dgm:prSet presAssocID="{874909AD-5C56-40B7-B150-EAFB17EB27EE}" presName="Name111" presStyleLbl="parChTrans1D4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EF339BEC-31D8-4D67-9D94-6941F98B1D55}" type="pres">
      <dgm:prSet presAssocID="{0D32249E-4D42-4603-ACA3-06ED549870DB}" presName="hierRoot3" presStyleCnt="0">
        <dgm:presLayoutVars>
          <dgm:hierBranch/>
        </dgm:presLayoutVars>
      </dgm:prSet>
      <dgm:spPr/>
    </dgm:pt>
    <dgm:pt modelId="{16454189-9E4F-437D-AFA4-D123AADA5C28}" type="pres">
      <dgm:prSet presAssocID="{0D32249E-4D42-4603-ACA3-06ED549870DB}" presName="rootComposite3" presStyleCnt="0"/>
      <dgm:spPr/>
    </dgm:pt>
    <dgm:pt modelId="{DC830728-8831-4200-AE9F-4ED5172074AC}" type="pres">
      <dgm:prSet presAssocID="{0D32249E-4D42-4603-ACA3-06ED549870DB}" presName="rootText3" presStyleLbl="asst4" presStyleIdx="0" presStyleCnt="3" custLinFactNeighborX="42358" custLinFactNeighborY="4173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FFE81CF-F159-45F9-9082-5DF838D635D4}" type="pres">
      <dgm:prSet presAssocID="{0D32249E-4D42-4603-ACA3-06ED549870DB}" presName="rootConnector3" presStyleLbl="asst4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66CC8F0-12BC-4C93-AFBD-C893251CB83C}" type="pres">
      <dgm:prSet presAssocID="{0D32249E-4D42-4603-ACA3-06ED549870DB}" presName="hierChild6" presStyleCnt="0"/>
      <dgm:spPr/>
    </dgm:pt>
    <dgm:pt modelId="{678FC549-61B8-4F9B-9F21-BDE915F7FA02}" type="pres">
      <dgm:prSet presAssocID="{FCFF602D-B819-49AC-8A70-1C56616CD728}" presName="Name35" presStyleLbl="parChTrans1D4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938340AD-CE6C-4B69-8609-87654803D30E}" type="pres">
      <dgm:prSet presAssocID="{D0BC5B44-FC8C-48AB-A0F9-03B7F9C66A12}" presName="hierRoot2" presStyleCnt="0">
        <dgm:presLayoutVars>
          <dgm:hierBranch val="init"/>
        </dgm:presLayoutVars>
      </dgm:prSet>
      <dgm:spPr/>
    </dgm:pt>
    <dgm:pt modelId="{2E51D8B5-FC74-4AF6-9148-FBC8E50539CF}" type="pres">
      <dgm:prSet presAssocID="{D0BC5B44-FC8C-48AB-A0F9-03B7F9C66A12}" presName="rootComposite" presStyleCnt="0"/>
      <dgm:spPr/>
    </dgm:pt>
    <dgm:pt modelId="{B91DDB4F-B119-4A56-AF34-768EDB1BA562}" type="pres">
      <dgm:prSet presAssocID="{D0BC5B44-FC8C-48AB-A0F9-03B7F9C66A12}" presName="rootText" presStyleLbl="node4" presStyleIdx="3" presStyleCnt="4" custLinFactNeighborX="49637" custLinFactNeighborY="2636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15107E5-C07A-4F0E-9C4C-FE7AB5E3897A}" type="pres">
      <dgm:prSet presAssocID="{D0BC5B44-FC8C-48AB-A0F9-03B7F9C66A12}" presName="rootConnector" presStyleLbl="node4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218C4AE-B7E7-46EC-A45A-E880E2486A75}" type="pres">
      <dgm:prSet presAssocID="{D0BC5B44-FC8C-48AB-A0F9-03B7F9C66A12}" presName="hierChild4" presStyleCnt="0"/>
      <dgm:spPr/>
    </dgm:pt>
    <dgm:pt modelId="{3FAAB07D-F132-4DE6-91AB-76E08C652256}" type="pres">
      <dgm:prSet presAssocID="{D0BC5B44-FC8C-48AB-A0F9-03B7F9C66A12}" presName="hierChild5" presStyleCnt="0"/>
      <dgm:spPr/>
    </dgm:pt>
    <dgm:pt modelId="{EFC2ABC2-05F2-4969-ACF8-2D205051BE12}" type="pres">
      <dgm:prSet presAssocID="{0D32249E-4D42-4603-ACA3-06ED549870DB}" presName="hierChild7" presStyleCnt="0"/>
      <dgm:spPr/>
    </dgm:pt>
    <dgm:pt modelId="{43C0B934-91F7-4181-884A-BD2D0AA343A7}" type="pres">
      <dgm:prSet presAssocID="{5568ED3E-8258-40A6-9588-5CA715340569}" presName="Name111" presStyleLbl="parChTrans1D4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A34EE592-9297-4EA7-AB03-C940C06BD375}" type="pres">
      <dgm:prSet presAssocID="{97DCE27F-2F82-42D4-BFFC-DFDA0451C7CC}" presName="hierRoot3" presStyleCnt="0">
        <dgm:presLayoutVars>
          <dgm:hierBranch val="init"/>
        </dgm:presLayoutVars>
      </dgm:prSet>
      <dgm:spPr/>
    </dgm:pt>
    <dgm:pt modelId="{44553740-943D-429F-9D8A-A3749FF36442}" type="pres">
      <dgm:prSet presAssocID="{97DCE27F-2F82-42D4-BFFC-DFDA0451C7CC}" presName="rootComposite3" presStyleCnt="0"/>
      <dgm:spPr/>
    </dgm:pt>
    <dgm:pt modelId="{12EAFA9C-00DB-44D6-AE9D-E158D6476F3A}" type="pres">
      <dgm:prSet presAssocID="{97DCE27F-2F82-42D4-BFFC-DFDA0451C7CC}" presName="rootText3" presStyleLbl="asst4" presStyleIdx="1" presStyleCnt="3" custLinFactNeighborX="58391" custLinFactNeighborY="4437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ED2E5A-CCCD-4AD2-B5BE-980FC2B40638}" type="pres">
      <dgm:prSet presAssocID="{97DCE27F-2F82-42D4-BFFC-DFDA0451C7CC}" presName="rootConnector3" presStyleLbl="asst4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604D4ED-77D8-4257-BB18-BDB1890DE8CA}" type="pres">
      <dgm:prSet presAssocID="{97DCE27F-2F82-42D4-BFFC-DFDA0451C7CC}" presName="hierChild6" presStyleCnt="0"/>
      <dgm:spPr/>
    </dgm:pt>
    <dgm:pt modelId="{26E6256B-3315-4F0D-A89C-C203CB973533}" type="pres">
      <dgm:prSet presAssocID="{97DCE27F-2F82-42D4-BFFC-DFDA0451C7CC}" presName="hierChild7" presStyleCnt="0"/>
      <dgm:spPr/>
    </dgm:pt>
    <dgm:pt modelId="{52490404-EEF2-49E3-9C49-C65CE8F023D3}" type="pres">
      <dgm:prSet presAssocID="{347A2ECC-9B5F-4A61-8249-3FB45A2CDE4A}" presName="Name111" presStyleLbl="parChTrans1D4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A685961B-C7EC-4DE4-A1FC-1526C6D893F9}" type="pres">
      <dgm:prSet presAssocID="{587D9E60-30B6-4B4D-914C-CDF42492C0B2}" presName="hierRoot3" presStyleCnt="0">
        <dgm:presLayoutVars>
          <dgm:hierBranch val="init"/>
        </dgm:presLayoutVars>
      </dgm:prSet>
      <dgm:spPr/>
    </dgm:pt>
    <dgm:pt modelId="{9A80E26E-279E-47AC-B43F-B87BCD6C7C41}" type="pres">
      <dgm:prSet presAssocID="{587D9E60-30B6-4B4D-914C-CDF42492C0B2}" presName="rootComposite3" presStyleCnt="0"/>
      <dgm:spPr/>
    </dgm:pt>
    <dgm:pt modelId="{45F1E3C9-0BB5-4052-B2B9-384B510C2C84}" type="pres">
      <dgm:prSet presAssocID="{587D9E60-30B6-4B4D-914C-CDF42492C0B2}" presName="rootText3" presStyleLbl="asst4" presStyleIdx="2" presStyleCnt="3" custLinFactY="-9540" custLinFactNeighborX="-61369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AA1E64-6688-4F15-AFF6-FED842EB8AE2}" type="pres">
      <dgm:prSet presAssocID="{587D9E60-30B6-4B4D-914C-CDF42492C0B2}" presName="rootConnector3" presStyleLbl="asst4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3327C6C-9544-4A51-A3C5-344FED58C25A}" type="pres">
      <dgm:prSet presAssocID="{587D9E60-30B6-4B4D-914C-CDF42492C0B2}" presName="hierChild6" presStyleCnt="0"/>
      <dgm:spPr/>
    </dgm:pt>
    <dgm:pt modelId="{B823B751-7E25-4ECE-85FA-2AA4C6AD2CC7}" type="pres">
      <dgm:prSet presAssocID="{587D9E60-30B6-4B4D-914C-CDF42492C0B2}" presName="hierChild7" presStyleCnt="0"/>
      <dgm:spPr/>
    </dgm:pt>
    <dgm:pt modelId="{50BD1AB7-9D01-4AD6-A65F-C3CACB977B1D}" type="pres">
      <dgm:prSet presAssocID="{D7EDD1AB-0A5A-4482-9007-9080D82AAF29}" presName="hierChild5" presStyleCnt="0"/>
      <dgm:spPr/>
    </dgm:pt>
    <dgm:pt modelId="{3E2A7F92-F72A-4733-B67B-0C56090419D4}" type="pres">
      <dgm:prSet presAssocID="{DF0C68FD-AF43-4C47-91C2-26083DA5EB4C}" presName="Name37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B9BDC80-3BAB-42FF-A2C6-6E650171736E}" type="pres">
      <dgm:prSet presAssocID="{FC478913-EA4A-4D86-A2E3-114D6D2BBB71}" presName="hierRoot2" presStyleCnt="0">
        <dgm:presLayoutVars>
          <dgm:hierBranch/>
        </dgm:presLayoutVars>
      </dgm:prSet>
      <dgm:spPr/>
    </dgm:pt>
    <dgm:pt modelId="{914ACA09-DEE0-4E20-A561-FEF7B4CBB4FD}" type="pres">
      <dgm:prSet presAssocID="{FC478913-EA4A-4D86-A2E3-114D6D2BBB71}" presName="rootComposite" presStyleCnt="0"/>
      <dgm:spPr/>
    </dgm:pt>
    <dgm:pt modelId="{B4364DD2-FC25-4612-B64D-320D0BCC5B18}" type="pres">
      <dgm:prSet presAssocID="{FC478913-EA4A-4D86-A2E3-114D6D2BBB71}" presName="rootText" presStyleLbl="node3" presStyleIdx="1" presStyleCnt="2" custLinFactNeighborY="102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73480B0-13D0-4902-A105-9C96402D4419}" type="pres">
      <dgm:prSet presAssocID="{FC478913-EA4A-4D86-A2E3-114D6D2BBB71}" presName="rootConnector" presStyleLbl="node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1F95088-2397-45C5-8D3B-CD132F67BE8A}" type="pres">
      <dgm:prSet presAssocID="{FC478913-EA4A-4D86-A2E3-114D6D2BBB71}" presName="hierChild4" presStyleCnt="0"/>
      <dgm:spPr/>
    </dgm:pt>
    <dgm:pt modelId="{7CEE1F3C-18F9-4B23-AADC-A605FD6A0A7E}" type="pres">
      <dgm:prSet presAssocID="{FC478913-EA4A-4D86-A2E3-114D6D2BBB71}" presName="hierChild5" presStyleCnt="0"/>
      <dgm:spPr/>
    </dgm:pt>
    <dgm:pt modelId="{01F17C3D-48B5-4A2A-976F-F60761D1BFB8}" type="pres">
      <dgm:prSet presAssocID="{3FF83D73-68BE-41E8-BFBD-4CE8165BFB01}" presName="hierChild5" presStyleCnt="0"/>
      <dgm:spPr/>
    </dgm:pt>
    <dgm:pt modelId="{6195C912-913C-411A-96F6-3E9805324FE2}" type="pres">
      <dgm:prSet presAssocID="{301243C1-1CEB-442F-878E-18CF3B033EC1}" presName="hierChild3" presStyleCnt="0"/>
      <dgm:spPr/>
    </dgm:pt>
  </dgm:ptLst>
  <dgm:cxnLst>
    <dgm:cxn modelId="{F74E8DDA-6356-44F2-982C-C9F0718BD599}" srcId="{3FF83D73-68BE-41E8-BFBD-4CE8165BFB01}" destId="{D7EDD1AB-0A5A-4482-9007-9080D82AAF29}" srcOrd="0" destOrd="0" parTransId="{97D0B85D-A39A-42B5-8F98-28DFB29029E2}" sibTransId="{01F78285-64C6-49C6-83FB-B478083F6BD3}"/>
    <dgm:cxn modelId="{29322FFC-0830-40C8-B3AF-CC5F2D33899C}" srcId="{301243C1-1CEB-442F-878E-18CF3B033EC1}" destId="{3FF83D73-68BE-41E8-BFBD-4CE8165BFB01}" srcOrd="0" destOrd="0" parTransId="{4050D7A8-C62C-41C5-A477-E8D3AD0DA38A}" sibTransId="{F9ED9B7D-AE91-43DA-B1FE-8856D40CBC3B}"/>
    <dgm:cxn modelId="{E45CEEBE-6246-48A4-89FE-56C606305432}" srcId="{4869C57B-01AE-4B80-980F-BA735C323663}" destId="{587D9E60-30B6-4B4D-914C-CDF42492C0B2}" srcOrd="2" destOrd="0" parTransId="{347A2ECC-9B5F-4A61-8249-3FB45A2CDE4A}" sibTransId="{115DCE56-9CB9-46BA-8725-01F1BB4A8D15}"/>
    <dgm:cxn modelId="{AE7466F6-4010-A947-95CC-0BFF12FCE5CE}" type="presOf" srcId="{4869C57B-01AE-4B80-980F-BA735C323663}" destId="{9C75D1DD-5673-4067-BC19-C962D3DAF3C6}" srcOrd="0" destOrd="0" presId="urn:microsoft.com/office/officeart/2005/8/layout/orgChart1"/>
    <dgm:cxn modelId="{4B23D073-DF77-1540-80A3-B8A468509CB6}" type="presOf" srcId="{97DCE27F-2F82-42D4-BFFC-DFDA0451C7CC}" destId="{12EAFA9C-00DB-44D6-AE9D-E158D6476F3A}" srcOrd="0" destOrd="0" presId="urn:microsoft.com/office/officeart/2005/8/layout/orgChart1"/>
    <dgm:cxn modelId="{F1813A94-F46B-8D4D-804E-BA1160013501}" type="presOf" srcId="{301243C1-1CEB-442F-878E-18CF3B033EC1}" destId="{EAFA9BEE-7DF1-4AB3-9105-042FE97FF58A}" srcOrd="1" destOrd="0" presId="urn:microsoft.com/office/officeart/2005/8/layout/orgChart1"/>
    <dgm:cxn modelId="{6FBB9C85-9EE8-0743-AF59-1EB8C8E86345}" type="presOf" srcId="{3FF83D73-68BE-41E8-BFBD-4CE8165BFB01}" destId="{8FC3D4BC-7A80-4FA7-B3B4-0F3D56AB64A0}" srcOrd="0" destOrd="0" presId="urn:microsoft.com/office/officeart/2005/8/layout/orgChart1"/>
    <dgm:cxn modelId="{569FBDA4-FE33-E54A-9A21-DDEDE2598011}" type="presOf" srcId="{D0BC5B44-FC8C-48AB-A0F9-03B7F9C66A12}" destId="{B91DDB4F-B119-4A56-AF34-768EDB1BA562}" srcOrd="0" destOrd="0" presId="urn:microsoft.com/office/officeart/2005/8/layout/orgChart1"/>
    <dgm:cxn modelId="{8B24ED62-0D36-E24B-88F9-4205BDD4FB8B}" type="presOf" srcId="{5A4D5EEC-5B1C-4341-89A9-A2C940A7EB64}" destId="{AC328DEC-2692-46E9-B1DA-D6F46C36E7DF}" srcOrd="0" destOrd="0" presId="urn:microsoft.com/office/officeart/2005/8/layout/orgChart1"/>
    <dgm:cxn modelId="{74DDBA63-E7B1-4E2D-98BD-CFFBA2C3B0E7}" srcId="{0D32249E-4D42-4603-ACA3-06ED549870DB}" destId="{D0BC5B44-FC8C-48AB-A0F9-03B7F9C66A12}" srcOrd="0" destOrd="0" parTransId="{FCFF602D-B819-49AC-8A70-1C56616CD728}" sibTransId="{F13E25E3-BEA4-49C8-A7B1-A0E6A929028E}"/>
    <dgm:cxn modelId="{4CAC2847-7014-C546-AEA3-341A1A84409F}" type="presOf" srcId="{D7EDD1AB-0A5A-4482-9007-9080D82AAF29}" destId="{E39C7B57-CB74-4254-8147-910A94D451E2}" srcOrd="1" destOrd="0" presId="urn:microsoft.com/office/officeart/2005/8/layout/orgChart1"/>
    <dgm:cxn modelId="{722C6589-DE21-A64B-AEFA-C2B6B45A21F3}" type="presOf" srcId="{97DCE27F-2F82-42D4-BFFC-DFDA0451C7CC}" destId="{8DED2E5A-CCCD-4AD2-B5BE-980FC2B40638}" srcOrd="1" destOrd="0" presId="urn:microsoft.com/office/officeart/2005/8/layout/orgChart1"/>
    <dgm:cxn modelId="{2C34A690-2C82-3446-87B9-79094E903DA3}" type="presOf" srcId="{97D0B85D-A39A-42B5-8F98-28DFB29029E2}" destId="{F3DF8532-5EB6-488B-985E-4C60371A0FB8}" srcOrd="0" destOrd="0" presId="urn:microsoft.com/office/officeart/2005/8/layout/orgChart1"/>
    <dgm:cxn modelId="{C4B50E53-69D6-4962-BC71-D6CA745C98DD}" srcId="{D7EDD1AB-0A5A-4482-9007-9080D82AAF29}" destId="{4869C57B-01AE-4B80-980F-BA735C323663}" srcOrd="0" destOrd="0" parTransId="{A55FDE0E-044F-470F-8560-868B2ED0CBE8}" sibTransId="{8182051F-43E2-4C3E-83D0-57D9A18F7456}"/>
    <dgm:cxn modelId="{BCA8369C-A815-0245-82DF-ED102E24E631}" type="presOf" srcId="{23253A36-5875-4D62-BACD-482E5D1C7491}" destId="{9B3679E6-08A8-4268-BFEA-2953084109E8}" srcOrd="1" destOrd="0" presId="urn:microsoft.com/office/officeart/2005/8/layout/orgChart1"/>
    <dgm:cxn modelId="{87C550C3-50B9-F14C-B350-DA35ABEBAEFC}" type="presOf" srcId="{C0AF2D10-A41A-4D7F-8148-ECBB3BF9DD42}" destId="{84FBCC49-67B9-4359-A0DA-5E81EF0B448F}" srcOrd="0" destOrd="0" presId="urn:microsoft.com/office/officeart/2005/8/layout/orgChart1"/>
    <dgm:cxn modelId="{008F8F94-31E8-4501-94AE-07F99888DF05}" srcId="{4869C57B-01AE-4B80-980F-BA735C323663}" destId="{23253A36-5875-4D62-BACD-482E5D1C7491}" srcOrd="3" destOrd="0" parTransId="{C0AF2D10-A41A-4D7F-8148-ECBB3BF9DD42}" sibTransId="{F9620342-1274-4E87-ADCA-9CD4DD40261E}"/>
    <dgm:cxn modelId="{941821BF-0E10-4215-8FB8-C2B037678E7D}" srcId="{4869C57B-01AE-4B80-980F-BA735C323663}" destId="{0D32249E-4D42-4603-ACA3-06ED549870DB}" srcOrd="0" destOrd="0" parTransId="{874909AD-5C56-40B7-B150-EAFB17EB27EE}" sibTransId="{D074DF8A-5C47-4925-BFD0-CFF63BCF78CF}"/>
    <dgm:cxn modelId="{D1CAB0F9-D127-7D49-B5D2-2102ACC71243}" type="presOf" srcId="{DF0C68FD-AF43-4C47-91C2-26083DA5EB4C}" destId="{3E2A7F92-F72A-4733-B67B-0C56090419D4}" srcOrd="0" destOrd="0" presId="urn:microsoft.com/office/officeart/2005/8/layout/orgChart1"/>
    <dgm:cxn modelId="{D3D4464F-D188-BD40-A220-76F032C61C50}" type="presOf" srcId="{FCFF602D-B819-49AC-8A70-1C56616CD728}" destId="{678FC549-61B8-4F9B-9F21-BDE915F7FA02}" srcOrd="0" destOrd="0" presId="urn:microsoft.com/office/officeart/2005/8/layout/orgChart1"/>
    <dgm:cxn modelId="{EDECB6B1-CE1D-C145-B705-F8F58CD4ED6E}" type="presOf" srcId="{FC478913-EA4A-4D86-A2E3-114D6D2BBB71}" destId="{573480B0-13D0-4902-A105-9C96402D4419}" srcOrd="1" destOrd="0" presId="urn:microsoft.com/office/officeart/2005/8/layout/orgChart1"/>
    <dgm:cxn modelId="{1B792F5F-69C2-3B4C-B49D-9F60C10EF898}" type="presOf" srcId="{3FF83D73-68BE-41E8-BFBD-4CE8165BFB01}" destId="{B77E2831-B592-478B-A848-C847B42E52CD}" srcOrd="1" destOrd="0" presId="urn:microsoft.com/office/officeart/2005/8/layout/orgChart1"/>
    <dgm:cxn modelId="{0EB90052-52F9-E84E-813C-4F386FE60772}" type="presOf" srcId="{23253A36-5875-4D62-BACD-482E5D1C7491}" destId="{EC4B2EBF-B5B9-4C0A-93CA-6EA53F031691}" srcOrd="0" destOrd="0" presId="urn:microsoft.com/office/officeart/2005/8/layout/orgChart1"/>
    <dgm:cxn modelId="{5C1CFC91-31AD-0B47-AAAB-9C413860151A}" type="presOf" srcId="{4050D7A8-C62C-41C5-A477-E8D3AD0DA38A}" destId="{F6D557AD-D63C-4254-B7FB-8947AE7C73D3}" srcOrd="0" destOrd="0" presId="urn:microsoft.com/office/officeart/2005/8/layout/orgChart1"/>
    <dgm:cxn modelId="{F89A5A00-7A2C-FD47-8B6B-7338D2E22D91}" type="presOf" srcId="{D0BC5B44-FC8C-48AB-A0F9-03B7F9C66A12}" destId="{515107E5-C07A-4F0E-9C4C-FE7AB5E3897A}" srcOrd="1" destOrd="0" presId="urn:microsoft.com/office/officeart/2005/8/layout/orgChart1"/>
    <dgm:cxn modelId="{FDB6BB22-04A8-264A-836A-5730648D0F07}" type="presOf" srcId="{2E0C3716-0FF2-4D3F-B9FD-8100BA2CB256}" destId="{F6B6374A-A8CA-488F-914B-F6EEE374064B}" srcOrd="0" destOrd="0" presId="urn:microsoft.com/office/officeart/2005/8/layout/orgChart1"/>
    <dgm:cxn modelId="{8DE6A602-7A28-FC42-BEFF-A4D3DBCBB39D}" type="presOf" srcId="{D7EDD1AB-0A5A-4482-9007-9080D82AAF29}" destId="{762AA7E9-9DCB-45AF-9DE2-4A1126B4BD51}" srcOrd="0" destOrd="0" presId="urn:microsoft.com/office/officeart/2005/8/layout/orgChart1"/>
    <dgm:cxn modelId="{E163C8C3-B3AD-4C82-8D89-02AA888A9C49}" srcId="{3FF83D73-68BE-41E8-BFBD-4CE8165BFB01}" destId="{FC478913-EA4A-4D86-A2E3-114D6D2BBB71}" srcOrd="1" destOrd="0" parTransId="{DF0C68FD-AF43-4C47-91C2-26083DA5EB4C}" sibTransId="{1FAF2434-153E-40EE-B558-B426DA7E11FF}"/>
    <dgm:cxn modelId="{DDED2EAB-85A2-3E40-ADE8-D926159ED4F4}" type="presOf" srcId="{4869C57B-01AE-4B80-980F-BA735C323663}" destId="{9B3C8205-BFEE-44DC-BAD3-D0D095A9240C}" srcOrd="1" destOrd="0" presId="urn:microsoft.com/office/officeart/2005/8/layout/orgChart1"/>
    <dgm:cxn modelId="{92FA9AB2-66B9-0443-8D61-1870C88A7F59}" type="presOf" srcId="{587D9E60-30B6-4B4D-914C-CDF42492C0B2}" destId="{36AA1E64-6688-4F15-AFF6-FED842EB8AE2}" srcOrd="1" destOrd="0" presId="urn:microsoft.com/office/officeart/2005/8/layout/orgChart1"/>
    <dgm:cxn modelId="{FF92D338-0B8C-4DD2-BCC9-EE55D1068A56}" srcId="{4869C57B-01AE-4B80-980F-BA735C323663}" destId="{97DCE27F-2F82-42D4-BFFC-DFDA0451C7CC}" srcOrd="1" destOrd="0" parTransId="{5568ED3E-8258-40A6-9588-5CA715340569}" sibTransId="{78C24BA6-6C58-4908-8323-DDEF1DA430C6}"/>
    <dgm:cxn modelId="{35DEA8BA-1886-431F-B77F-83F322E2BFE2}" srcId="{654260FF-8955-4258-96E9-C90AA9979949}" destId="{301243C1-1CEB-442F-878E-18CF3B033EC1}" srcOrd="0" destOrd="0" parTransId="{7B070A4A-9EBF-41E3-80C6-B61101DBD2FB}" sibTransId="{01F58689-F90D-424B-A88C-8E6202F6F711}"/>
    <dgm:cxn modelId="{A485A481-732C-C64D-B7BB-D5C8F1589F69}" type="presOf" srcId="{654260FF-8955-4258-96E9-C90AA9979949}" destId="{88A32796-2636-4C4E-889F-F94F80439DA0}" srcOrd="0" destOrd="0" presId="urn:microsoft.com/office/officeart/2005/8/layout/orgChart1"/>
    <dgm:cxn modelId="{EB428555-96AD-C443-B971-C7F512760900}" type="presOf" srcId="{FC478913-EA4A-4D86-A2E3-114D6D2BBB71}" destId="{B4364DD2-FC25-4612-B64D-320D0BCC5B18}" srcOrd="0" destOrd="0" presId="urn:microsoft.com/office/officeart/2005/8/layout/orgChart1"/>
    <dgm:cxn modelId="{FF386D57-18D5-034F-8087-FDD68FD6BEF9}" type="presOf" srcId="{347A2ECC-9B5F-4A61-8249-3FB45A2CDE4A}" destId="{52490404-EEF2-49E3-9C49-C65CE8F023D3}" srcOrd="0" destOrd="0" presId="urn:microsoft.com/office/officeart/2005/8/layout/orgChart1"/>
    <dgm:cxn modelId="{390D65A5-C1BF-2846-BD2B-B161828C122B}" type="presOf" srcId="{587D9E60-30B6-4B4D-914C-CDF42492C0B2}" destId="{45F1E3C9-0BB5-4052-B2B9-384B510C2C84}" srcOrd="0" destOrd="0" presId="urn:microsoft.com/office/officeart/2005/8/layout/orgChart1"/>
    <dgm:cxn modelId="{D6F7F67D-3AF7-2441-8F03-AC2B345B0A0D}" type="presOf" srcId="{5A4D5EEC-5B1C-4341-89A9-A2C940A7EB64}" destId="{F159282A-4A55-48DD-A09D-4F5D6517AC85}" srcOrd="1" destOrd="0" presId="urn:microsoft.com/office/officeart/2005/8/layout/orgChart1"/>
    <dgm:cxn modelId="{5BBF0235-4AAF-478E-9E80-B553ADCDFE81}" srcId="{23253A36-5875-4D62-BACD-482E5D1C7491}" destId="{5A4D5EEC-5B1C-4341-89A9-A2C940A7EB64}" srcOrd="0" destOrd="0" parTransId="{2E0C3716-0FF2-4D3F-B9FD-8100BA2CB256}" sibTransId="{9AC087D0-C33F-4D28-9B4F-3DE444B355C3}"/>
    <dgm:cxn modelId="{2BC4D531-A3C0-7E49-A59F-4E4DA0A3FA9F}" type="presOf" srcId="{0D32249E-4D42-4603-ACA3-06ED549870DB}" destId="{DC830728-8831-4200-AE9F-4ED5172074AC}" srcOrd="0" destOrd="0" presId="urn:microsoft.com/office/officeart/2005/8/layout/orgChart1"/>
    <dgm:cxn modelId="{AC62EFB4-41AB-6A49-B7B4-F40C2F708B0D}" type="presOf" srcId="{A55FDE0E-044F-470F-8560-868B2ED0CBE8}" destId="{6D9D936A-1EAB-4C08-8D1E-D2216B9E601D}" srcOrd="0" destOrd="0" presId="urn:microsoft.com/office/officeart/2005/8/layout/orgChart1"/>
    <dgm:cxn modelId="{26A920EF-A29C-C843-9DBF-0F43557B18F3}" type="presOf" srcId="{0D32249E-4D42-4603-ACA3-06ED549870DB}" destId="{3FFE81CF-F159-45F9-9082-5DF838D635D4}" srcOrd="1" destOrd="0" presId="urn:microsoft.com/office/officeart/2005/8/layout/orgChart1"/>
    <dgm:cxn modelId="{2CEC468C-24C7-4E48-A24F-827560EE500A}" type="presOf" srcId="{301243C1-1CEB-442F-878E-18CF3B033EC1}" destId="{F3DDCEFF-DFB4-4390-9E9D-3CE238C855BE}" srcOrd="0" destOrd="0" presId="urn:microsoft.com/office/officeart/2005/8/layout/orgChart1"/>
    <dgm:cxn modelId="{ACA93434-4AEB-314B-AA97-A0F78702B400}" type="presOf" srcId="{5568ED3E-8258-40A6-9588-5CA715340569}" destId="{43C0B934-91F7-4181-884A-BD2D0AA343A7}" srcOrd="0" destOrd="0" presId="urn:microsoft.com/office/officeart/2005/8/layout/orgChart1"/>
    <dgm:cxn modelId="{AE03F266-ED33-694E-AF00-A708E44A0857}" type="presOf" srcId="{874909AD-5C56-40B7-B150-EAFB17EB27EE}" destId="{ADC375A5-101D-4809-A151-F1D4A2E2FD87}" srcOrd="0" destOrd="0" presId="urn:microsoft.com/office/officeart/2005/8/layout/orgChart1"/>
    <dgm:cxn modelId="{81974145-986A-564E-BF84-0FB9ADDDE2A3}" type="presParOf" srcId="{88A32796-2636-4C4E-889F-F94F80439DA0}" destId="{10EF728F-B9B3-4F21-88AE-D303DB9CA897}" srcOrd="0" destOrd="0" presId="urn:microsoft.com/office/officeart/2005/8/layout/orgChart1"/>
    <dgm:cxn modelId="{F0785F3D-7634-4549-9153-41236F9895F1}" type="presParOf" srcId="{10EF728F-B9B3-4F21-88AE-D303DB9CA897}" destId="{2E008763-D282-47E7-B729-5725C5EE59A9}" srcOrd="0" destOrd="0" presId="urn:microsoft.com/office/officeart/2005/8/layout/orgChart1"/>
    <dgm:cxn modelId="{DC3E51E6-36EE-C345-96A7-AF03DFB10977}" type="presParOf" srcId="{2E008763-D282-47E7-B729-5725C5EE59A9}" destId="{F3DDCEFF-DFB4-4390-9E9D-3CE238C855BE}" srcOrd="0" destOrd="0" presId="urn:microsoft.com/office/officeart/2005/8/layout/orgChart1"/>
    <dgm:cxn modelId="{2F93624D-75B9-354E-B3E5-8D46765E33DE}" type="presParOf" srcId="{2E008763-D282-47E7-B729-5725C5EE59A9}" destId="{EAFA9BEE-7DF1-4AB3-9105-042FE97FF58A}" srcOrd="1" destOrd="0" presId="urn:microsoft.com/office/officeart/2005/8/layout/orgChart1"/>
    <dgm:cxn modelId="{2F686BC0-D339-4C44-A1EA-E62317D41BC3}" type="presParOf" srcId="{10EF728F-B9B3-4F21-88AE-D303DB9CA897}" destId="{9B121B96-7FB7-4BCB-8CA1-1A0B0ACB2182}" srcOrd="1" destOrd="0" presId="urn:microsoft.com/office/officeart/2005/8/layout/orgChart1"/>
    <dgm:cxn modelId="{4F260BE5-00ED-9449-BF62-46D1760600D2}" type="presParOf" srcId="{9B121B96-7FB7-4BCB-8CA1-1A0B0ACB2182}" destId="{F6D557AD-D63C-4254-B7FB-8947AE7C73D3}" srcOrd="0" destOrd="0" presId="urn:microsoft.com/office/officeart/2005/8/layout/orgChart1"/>
    <dgm:cxn modelId="{1B2C76AA-442D-1D41-81C9-6A4DFDB5EB5C}" type="presParOf" srcId="{9B121B96-7FB7-4BCB-8CA1-1A0B0ACB2182}" destId="{3D7D301C-4521-4568-BE4B-779FEDE5EE98}" srcOrd="1" destOrd="0" presId="urn:microsoft.com/office/officeart/2005/8/layout/orgChart1"/>
    <dgm:cxn modelId="{34623235-1F11-AF42-9640-D6916E542CF5}" type="presParOf" srcId="{3D7D301C-4521-4568-BE4B-779FEDE5EE98}" destId="{2549254C-1396-4F17-A024-F40BC581431A}" srcOrd="0" destOrd="0" presId="urn:microsoft.com/office/officeart/2005/8/layout/orgChart1"/>
    <dgm:cxn modelId="{DE1EB60F-6C89-E643-8A5E-CAB809BAAEB3}" type="presParOf" srcId="{2549254C-1396-4F17-A024-F40BC581431A}" destId="{8FC3D4BC-7A80-4FA7-B3B4-0F3D56AB64A0}" srcOrd="0" destOrd="0" presId="urn:microsoft.com/office/officeart/2005/8/layout/orgChart1"/>
    <dgm:cxn modelId="{2B6AE12E-EC04-9C47-A92E-BD9C95EA362C}" type="presParOf" srcId="{2549254C-1396-4F17-A024-F40BC581431A}" destId="{B77E2831-B592-478B-A848-C847B42E52CD}" srcOrd="1" destOrd="0" presId="urn:microsoft.com/office/officeart/2005/8/layout/orgChart1"/>
    <dgm:cxn modelId="{7A3CBFA2-A681-6D42-BF66-8AA8830DC4E6}" type="presParOf" srcId="{3D7D301C-4521-4568-BE4B-779FEDE5EE98}" destId="{82F24F6C-1BD6-419D-AE45-6AC35D48AEAC}" srcOrd="1" destOrd="0" presId="urn:microsoft.com/office/officeart/2005/8/layout/orgChart1"/>
    <dgm:cxn modelId="{794A49C8-02B2-4D48-8CC9-4230C521878E}" type="presParOf" srcId="{82F24F6C-1BD6-419D-AE45-6AC35D48AEAC}" destId="{F3DF8532-5EB6-488B-985E-4C60371A0FB8}" srcOrd="0" destOrd="0" presId="urn:microsoft.com/office/officeart/2005/8/layout/orgChart1"/>
    <dgm:cxn modelId="{CDAF7FC6-A28A-1F4F-8270-8A3F18C5CE78}" type="presParOf" srcId="{82F24F6C-1BD6-419D-AE45-6AC35D48AEAC}" destId="{93E6DA8E-A0E7-408B-A3F1-9B64D0B098E7}" srcOrd="1" destOrd="0" presId="urn:microsoft.com/office/officeart/2005/8/layout/orgChart1"/>
    <dgm:cxn modelId="{23DB2AD8-7FA4-A546-9059-164E9D81AA54}" type="presParOf" srcId="{93E6DA8E-A0E7-408B-A3F1-9B64D0B098E7}" destId="{872A1148-1454-4296-BBD1-8A9372347DC3}" srcOrd="0" destOrd="0" presId="urn:microsoft.com/office/officeart/2005/8/layout/orgChart1"/>
    <dgm:cxn modelId="{5F73D012-E7BF-F443-B4BF-F458C595B280}" type="presParOf" srcId="{872A1148-1454-4296-BBD1-8A9372347DC3}" destId="{762AA7E9-9DCB-45AF-9DE2-4A1126B4BD51}" srcOrd="0" destOrd="0" presId="urn:microsoft.com/office/officeart/2005/8/layout/orgChart1"/>
    <dgm:cxn modelId="{28978A66-611A-8E49-8540-39E177906975}" type="presParOf" srcId="{872A1148-1454-4296-BBD1-8A9372347DC3}" destId="{E39C7B57-CB74-4254-8147-910A94D451E2}" srcOrd="1" destOrd="0" presId="urn:microsoft.com/office/officeart/2005/8/layout/orgChart1"/>
    <dgm:cxn modelId="{024B884F-9689-E143-98C7-41EB460F522F}" type="presParOf" srcId="{93E6DA8E-A0E7-408B-A3F1-9B64D0B098E7}" destId="{0CAA1252-9F6A-46E9-9081-DD5BFD23542C}" srcOrd="1" destOrd="0" presId="urn:microsoft.com/office/officeart/2005/8/layout/orgChart1"/>
    <dgm:cxn modelId="{73F869A9-61ED-0343-B500-B6435B3A6357}" type="presParOf" srcId="{0CAA1252-9F6A-46E9-9081-DD5BFD23542C}" destId="{6D9D936A-1EAB-4C08-8D1E-D2216B9E601D}" srcOrd="0" destOrd="0" presId="urn:microsoft.com/office/officeart/2005/8/layout/orgChart1"/>
    <dgm:cxn modelId="{BED6664A-47BD-7F4A-BE57-62957FB1D669}" type="presParOf" srcId="{0CAA1252-9F6A-46E9-9081-DD5BFD23542C}" destId="{82301BA0-310B-4F39-B49D-B941CEA5BB02}" srcOrd="1" destOrd="0" presId="urn:microsoft.com/office/officeart/2005/8/layout/orgChart1"/>
    <dgm:cxn modelId="{2D9442B2-54E6-184D-9BC5-8D6A5C57CD91}" type="presParOf" srcId="{82301BA0-310B-4F39-B49D-B941CEA5BB02}" destId="{0BDE9EF8-006C-48DF-9F7D-30E132B4BE24}" srcOrd="0" destOrd="0" presId="urn:microsoft.com/office/officeart/2005/8/layout/orgChart1"/>
    <dgm:cxn modelId="{E6D86C75-7C0A-864D-8B8C-825F7C2D4914}" type="presParOf" srcId="{0BDE9EF8-006C-48DF-9F7D-30E132B4BE24}" destId="{9C75D1DD-5673-4067-BC19-C962D3DAF3C6}" srcOrd="0" destOrd="0" presId="urn:microsoft.com/office/officeart/2005/8/layout/orgChart1"/>
    <dgm:cxn modelId="{C575A491-3FFE-BA4B-8BAE-173190693618}" type="presParOf" srcId="{0BDE9EF8-006C-48DF-9F7D-30E132B4BE24}" destId="{9B3C8205-BFEE-44DC-BAD3-D0D095A9240C}" srcOrd="1" destOrd="0" presId="urn:microsoft.com/office/officeart/2005/8/layout/orgChart1"/>
    <dgm:cxn modelId="{2DC7C206-2491-884F-BA86-CE252F47D6D2}" type="presParOf" srcId="{82301BA0-310B-4F39-B49D-B941CEA5BB02}" destId="{95F3A02C-97E0-4477-B89C-0B75614CBEDE}" srcOrd="1" destOrd="0" presId="urn:microsoft.com/office/officeart/2005/8/layout/orgChart1"/>
    <dgm:cxn modelId="{7AA52652-A801-C944-BB24-7606C733C572}" type="presParOf" srcId="{95F3A02C-97E0-4477-B89C-0B75614CBEDE}" destId="{84FBCC49-67B9-4359-A0DA-5E81EF0B448F}" srcOrd="0" destOrd="0" presId="urn:microsoft.com/office/officeart/2005/8/layout/orgChart1"/>
    <dgm:cxn modelId="{FE39E0D9-464B-C948-A809-9A7135707AC7}" type="presParOf" srcId="{95F3A02C-97E0-4477-B89C-0B75614CBEDE}" destId="{891E5EA7-A723-447C-B7EC-B1DD04369A26}" srcOrd="1" destOrd="0" presId="urn:microsoft.com/office/officeart/2005/8/layout/orgChart1"/>
    <dgm:cxn modelId="{22DB69DE-9F16-1A41-8B45-588937C1BA11}" type="presParOf" srcId="{891E5EA7-A723-447C-B7EC-B1DD04369A26}" destId="{7072F436-B455-44EA-A83D-CA2A4403D9BA}" srcOrd="0" destOrd="0" presId="urn:microsoft.com/office/officeart/2005/8/layout/orgChart1"/>
    <dgm:cxn modelId="{0B5CBBC6-F273-8D45-9FD9-6F5B3BEDBA8D}" type="presParOf" srcId="{7072F436-B455-44EA-A83D-CA2A4403D9BA}" destId="{EC4B2EBF-B5B9-4C0A-93CA-6EA53F031691}" srcOrd="0" destOrd="0" presId="urn:microsoft.com/office/officeart/2005/8/layout/orgChart1"/>
    <dgm:cxn modelId="{5EC23D5B-F8F0-C545-B73E-9BB903E6AB73}" type="presParOf" srcId="{7072F436-B455-44EA-A83D-CA2A4403D9BA}" destId="{9B3679E6-08A8-4268-BFEA-2953084109E8}" srcOrd="1" destOrd="0" presId="urn:microsoft.com/office/officeart/2005/8/layout/orgChart1"/>
    <dgm:cxn modelId="{26B591FE-2C3F-354E-A6E4-BF9E822C73E8}" type="presParOf" srcId="{891E5EA7-A723-447C-B7EC-B1DD04369A26}" destId="{531552F4-25F4-4983-A5EF-E7B56C0A1319}" srcOrd="1" destOrd="0" presId="urn:microsoft.com/office/officeart/2005/8/layout/orgChart1"/>
    <dgm:cxn modelId="{7E53A1F1-904A-6B4E-AA83-6F39B6301326}" type="presParOf" srcId="{531552F4-25F4-4983-A5EF-E7B56C0A1319}" destId="{F6B6374A-A8CA-488F-914B-F6EEE374064B}" srcOrd="0" destOrd="0" presId="urn:microsoft.com/office/officeart/2005/8/layout/orgChart1"/>
    <dgm:cxn modelId="{41364C9B-73DA-B24D-9588-10989926EBD8}" type="presParOf" srcId="{531552F4-25F4-4983-A5EF-E7B56C0A1319}" destId="{C9CE7B9A-28D1-4876-83A8-6ABB7677E1FE}" srcOrd="1" destOrd="0" presId="urn:microsoft.com/office/officeart/2005/8/layout/orgChart1"/>
    <dgm:cxn modelId="{18065990-417E-5B4B-A12B-6FD42AF58141}" type="presParOf" srcId="{C9CE7B9A-28D1-4876-83A8-6ABB7677E1FE}" destId="{1993FB2B-212C-4126-9DA8-F4AA33AE4E4A}" srcOrd="0" destOrd="0" presId="urn:microsoft.com/office/officeart/2005/8/layout/orgChart1"/>
    <dgm:cxn modelId="{BE3F336E-8C1A-A44E-8044-E38E43A10424}" type="presParOf" srcId="{1993FB2B-212C-4126-9DA8-F4AA33AE4E4A}" destId="{AC328DEC-2692-46E9-B1DA-D6F46C36E7DF}" srcOrd="0" destOrd="0" presId="urn:microsoft.com/office/officeart/2005/8/layout/orgChart1"/>
    <dgm:cxn modelId="{42DA6C1D-6EB9-B645-AC57-15B94EA66E1A}" type="presParOf" srcId="{1993FB2B-212C-4126-9DA8-F4AA33AE4E4A}" destId="{F159282A-4A55-48DD-A09D-4F5D6517AC85}" srcOrd="1" destOrd="0" presId="urn:microsoft.com/office/officeart/2005/8/layout/orgChart1"/>
    <dgm:cxn modelId="{C8F7E1A5-DE12-E348-8088-B5533C682C3A}" type="presParOf" srcId="{C9CE7B9A-28D1-4876-83A8-6ABB7677E1FE}" destId="{0C9B9B7C-3539-4DB1-936E-E3B1E7F80C7B}" srcOrd="1" destOrd="0" presId="urn:microsoft.com/office/officeart/2005/8/layout/orgChart1"/>
    <dgm:cxn modelId="{272A4E6E-A6C6-A448-AD3D-E5952617CE1E}" type="presParOf" srcId="{C9CE7B9A-28D1-4876-83A8-6ABB7677E1FE}" destId="{F1850E6F-E89F-4098-95BD-FCCF2C28CC8D}" srcOrd="2" destOrd="0" presId="urn:microsoft.com/office/officeart/2005/8/layout/orgChart1"/>
    <dgm:cxn modelId="{BF56DC90-68B1-FE42-B96B-B4AC91ACAF0F}" type="presParOf" srcId="{891E5EA7-A723-447C-B7EC-B1DD04369A26}" destId="{64BE1996-DC9B-49B2-A85C-28CE404A5043}" srcOrd="2" destOrd="0" presId="urn:microsoft.com/office/officeart/2005/8/layout/orgChart1"/>
    <dgm:cxn modelId="{89D88D65-9C4B-604D-B092-D4F0AC9E1586}" type="presParOf" srcId="{82301BA0-310B-4F39-B49D-B941CEA5BB02}" destId="{8F87BE34-5777-4B1A-BFB0-EF7BE0B2D6DA}" srcOrd="2" destOrd="0" presId="urn:microsoft.com/office/officeart/2005/8/layout/orgChart1"/>
    <dgm:cxn modelId="{0777114F-35A5-424A-9776-A05D4ED89C39}" type="presParOf" srcId="{8F87BE34-5777-4B1A-BFB0-EF7BE0B2D6DA}" destId="{ADC375A5-101D-4809-A151-F1D4A2E2FD87}" srcOrd="0" destOrd="0" presId="urn:microsoft.com/office/officeart/2005/8/layout/orgChart1"/>
    <dgm:cxn modelId="{A1C7D02B-3D22-3340-B784-8479F67417FE}" type="presParOf" srcId="{8F87BE34-5777-4B1A-BFB0-EF7BE0B2D6DA}" destId="{EF339BEC-31D8-4D67-9D94-6941F98B1D55}" srcOrd="1" destOrd="0" presId="urn:microsoft.com/office/officeart/2005/8/layout/orgChart1"/>
    <dgm:cxn modelId="{1CA96187-971C-1542-8E4E-943A0257A5D7}" type="presParOf" srcId="{EF339BEC-31D8-4D67-9D94-6941F98B1D55}" destId="{16454189-9E4F-437D-AFA4-D123AADA5C28}" srcOrd="0" destOrd="0" presId="urn:microsoft.com/office/officeart/2005/8/layout/orgChart1"/>
    <dgm:cxn modelId="{E1DE94A9-CEC3-DF44-901D-52AAF5BFB61E}" type="presParOf" srcId="{16454189-9E4F-437D-AFA4-D123AADA5C28}" destId="{DC830728-8831-4200-AE9F-4ED5172074AC}" srcOrd="0" destOrd="0" presId="urn:microsoft.com/office/officeart/2005/8/layout/orgChart1"/>
    <dgm:cxn modelId="{C74E5CDA-CF2E-FB4F-93C0-808C0BADE2AA}" type="presParOf" srcId="{16454189-9E4F-437D-AFA4-D123AADA5C28}" destId="{3FFE81CF-F159-45F9-9082-5DF838D635D4}" srcOrd="1" destOrd="0" presId="urn:microsoft.com/office/officeart/2005/8/layout/orgChart1"/>
    <dgm:cxn modelId="{9927CAB7-3CCD-3445-A9A7-C16FD563A6C1}" type="presParOf" srcId="{EF339BEC-31D8-4D67-9D94-6941F98B1D55}" destId="{266CC8F0-12BC-4C93-AFBD-C893251CB83C}" srcOrd="1" destOrd="0" presId="urn:microsoft.com/office/officeart/2005/8/layout/orgChart1"/>
    <dgm:cxn modelId="{5AEA4E3A-7912-1440-B10B-5FB7DD408E39}" type="presParOf" srcId="{266CC8F0-12BC-4C93-AFBD-C893251CB83C}" destId="{678FC549-61B8-4F9B-9F21-BDE915F7FA02}" srcOrd="0" destOrd="0" presId="urn:microsoft.com/office/officeart/2005/8/layout/orgChart1"/>
    <dgm:cxn modelId="{966CB2AA-0D34-9641-8CD3-2C49AD8DA578}" type="presParOf" srcId="{266CC8F0-12BC-4C93-AFBD-C893251CB83C}" destId="{938340AD-CE6C-4B69-8609-87654803D30E}" srcOrd="1" destOrd="0" presId="urn:microsoft.com/office/officeart/2005/8/layout/orgChart1"/>
    <dgm:cxn modelId="{69CBD787-1D63-7F45-9506-822AA310BAB2}" type="presParOf" srcId="{938340AD-CE6C-4B69-8609-87654803D30E}" destId="{2E51D8B5-FC74-4AF6-9148-FBC8E50539CF}" srcOrd="0" destOrd="0" presId="urn:microsoft.com/office/officeart/2005/8/layout/orgChart1"/>
    <dgm:cxn modelId="{AB96733A-36EE-A94D-9573-3223D4A233A2}" type="presParOf" srcId="{2E51D8B5-FC74-4AF6-9148-FBC8E50539CF}" destId="{B91DDB4F-B119-4A56-AF34-768EDB1BA562}" srcOrd="0" destOrd="0" presId="urn:microsoft.com/office/officeart/2005/8/layout/orgChart1"/>
    <dgm:cxn modelId="{48E55CBC-5645-1244-957B-FDE7723F3DED}" type="presParOf" srcId="{2E51D8B5-FC74-4AF6-9148-FBC8E50539CF}" destId="{515107E5-C07A-4F0E-9C4C-FE7AB5E3897A}" srcOrd="1" destOrd="0" presId="urn:microsoft.com/office/officeart/2005/8/layout/orgChart1"/>
    <dgm:cxn modelId="{26C14952-7600-3E46-9E77-99A508C56B1F}" type="presParOf" srcId="{938340AD-CE6C-4B69-8609-87654803D30E}" destId="{8218C4AE-B7E7-46EC-A45A-E880E2486A75}" srcOrd="1" destOrd="0" presId="urn:microsoft.com/office/officeart/2005/8/layout/orgChart1"/>
    <dgm:cxn modelId="{8812D1AF-FDCB-7D4A-888D-B588D5AB1459}" type="presParOf" srcId="{938340AD-CE6C-4B69-8609-87654803D30E}" destId="{3FAAB07D-F132-4DE6-91AB-76E08C652256}" srcOrd="2" destOrd="0" presId="urn:microsoft.com/office/officeart/2005/8/layout/orgChart1"/>
    <dgm:cxn modelId="{79CC1E6C-DC37-C943-976B-66CEEDB441DB}" type="presParOf" srcId="{EF339BEC-31D8-4D67-9D94-6941F98B1D55}" destId="{EFC2ABC2-05F2-4969-ACF8-2D205051BE12}" srcOrd="2" destOrd="0" presId="urn:microsoft.com/office/officeart/2005/8/layout/orgChart1"/>
    <dgm:cxn modelId="{9BDCE097-8153-464E-B63A-837C07EC075D}" type="presParOf" srcId="{8F87BE34-5777-4B1A-BFB0-EF7BE0B2D6DA}" destId="{43C0B934-91F7-4181-884A-BD2D0AA343A7}" srcOrd="2" destOrd="0" presId="urn:microsoft.com/office/officeart/2005/8/layout/orgChart1"/>
    <dgm:cxn modelId="{376ED3E4-2CF5-304F-BB69-FB3BA63DACC4}" type="presParOf" srcId="{8F87BE34-5777-4B1A-BFB0-EF7BE0B2D6DA}" destId="{A34EE592-9297-4EA7-AB03-C940C06BD375}" srcOrd="3" destOrd="0" presId="urn:microsoft.com/office/officeart/2005/8/layout/orgChart1"/>
    <dgm:cxn modelId="{FE254905-54ED-DD44-8FBB-077AF0B609AE}" type="presParOf" srcId="{A34EE592-9297-4EA7-AB03-C940C06BD375}" destId="{44553740-943D-429F-9D8A-A3749FF36442}" srcOrd="0" destOrd="0" presId="urn:microsoft.com/office/officeart/2005/8/layout/orgChart1"/>
    <dgm:cxn modelId="{E5AF8F44-07E1-8B41-A6C2-0034E15D52D4}" type="presParOf" srcId="{44553740-943D-429F-9D8A-A3749FF36442}" destId="{12EAFA9C-00DB-44D6-AE9D-E158D6476F3A}" srcOrd="0" destOrd="0" presId="urn:microsoft.com/office/officeart/2005/8/layout/orgChart1"/>
    <dgm:cxn modelId="{66DF5FAB-6B2E-834D-A51B-A0F980C42EBA}" type="presParOf" srcId="{44553740-943D-429F-9D8A-A3749FF36442}" destId="{8DED2E5A-CCCD-4AD2-B5BE-980FC2B40638}" srcOrd="1" destOrd="0" presId="urn:microsoft.com/office/officeart/2005/8/layout/orgChart1"/>
    <dgm:cxn modelId="{6881EF1C-E8A6-0244-9E5D-C2C4D9020D25}" type="presParOf" srcId="{A34EE592-9297-4EA7-AB03-C940C06BD375}" destId="{D604D4ED-77D8-4257-BB18-BDB1890DE8CA}" srcOrd="1" destOrd="0" presId="urn:microsoft.com/office/officeart/2005/8/layout/orgChart1"/>
    <dgm:cxn modelId="{89494700-81A2-AE49-8A48-4DDDA15A9B79}" type="presParOf" srcId="{A34EE592-9297-4EA7-AB03-C940C06BD375}" destId="{26E6256B-3315-4F0D-A89C-C203CB973533}" srcOrd="2" destOrd="0" presId="urn:microsoft.com/office/officeart/2005/8/layout/orgChart1"/>
    <dgm:cxn modelId="{381F31D1-9B4C-9F47-9059-E39E53B02390}" type="presParOf" srcId="{8F87BE34-5777-4B1A-BFB0-EF7BE0B2D6DA}" destId="{52490404-EEF2-49E3-9C49-C65CE8F023D3}" srcOrd="4" destOrd="0" presId="urn:microsoft.com/office/officeart/2005/8/layout/orgChart1"/>
    <dgm:cxn modelId="{7412425B-402F-4C4A-9E61-CC5CA29E6B38}" type="presParOf" srcId="{8F87BE34-5777-4B1A-BFB0-EF7BE0B2D6DA}" destId="{A685961B-C7EC-4DE4-A1FC-1526C6D893F9}" srcOrd="5" destOrd="0" presId="urn:microsoft.com/office/officeart/2005/8/layout/orgChart1"/>
    <dgm:cxn modelId="{5BEE52F6-7D3C-4246-ABD3-366BCEFFBE13}" type="presParOf" srcId="{A685961B-C7EC-4DE4-A1FC-1526C6D893F9}" destId="{9A80E26E-279E-47AC-B43F-B87BCD6C7C41}" srcOrd="0" destOrd="0" presId="urn:microsoft.com/office/officeart/2005/8/layout/orgChart1"/>
    <dgm:cxn modelId="{7DF454C4-A4B0-214B-A726-E220F94F851C}" type="presParOf" srcId="{9A80E26E-279E-47AC-B43F-B87BCD6C7C41}" destId="{45F1E3C9-0BB5-4052-B2B9-384B510C2C84}" srcOrd="0" destOrd="0" presId="urn:microsoft.com/office/officeart/2005/8/layout/orgChart1"/>
    <dgm:cxn modelId="{716B6ED1-CFE6-5E42-8D8C-ABAE80BF8AA8}" type="presParOf" srcId="{9A80E26E-279E-47AC-B43F-B87BCD6C7C41}" destId="{36AA1E64-6688-4F15-AFF6-FED842EB8AE2}" srcOrd="1" destOrd="0" presId="urn:microsoft.com/office/officeart/2005/8/layout/orgChart1"/>
    <dgm:cxn modelId="{34F0CF30-2836-0040-BC7A-3672E6FF0BCE}" type="presParOf" srcId="{A685961B-C7EC-4DE4-A1FC-1526C6D893F9}" destId="{53327C6C-9544-4A51-A3C5-344FED58C25A}" srcOrd="1" destOrd="0" presId="urn:microsoft.com/office/officeart/2005/8/layout/orgChart1"/>
    <dgm:cxn modelId="{19D7E3BB-874A-3545-B63D-663331765FCC}" type="presParOf" srcId="{A685961B-C7EC-4DE4-A1FC-1526C6D893F9}" destId="{B823B751-7E25-4ECE-85FA-2AA4C6AD2CC7}" srcOrd="2" destOrd="0" presId="urn:microsoft.com/office/officeart/2005/8/layout/orgChart1"/>
    <dgm:cxn modelId="{ACD04FEF-C1F5-A740-9A5B-D74D7AC6CEE9}" type="presParOf" srcId="{93E6DA8E-A0E7-408B-A3F1-9B64D0B098E7}" destId="{50BD1AB7-9D01-4AD6-A65F-C3CACB977B1D}" srcOrd="2" destOrd="0" presId="urn:microsoft.com/office/officeart/2005/8/layout/orgChart1"/>
    <dgm:cxn modelId="{304EEF40-2A86-F240-B0EC-DD4F19777A7B}" type="presParOf" srcId="{82F24F6C-1BD6-419D-AE45-6AC35D48AEAC}" destId="{3E2A7F92-F72A-4733-B67B-0C56090419D4}" srcOrd="2" destOrd="0" presId="urn:microsoft.com/office/officeart/2005/8/layout/orgChart1"/>
    <dgm:cxn modelId="{30092488-0B60-AC4D-82EF-9362A88140B4}" type="presParOf" srcId="{82F24F6C-1BD6-419D-AE45-6AC35D48AEAC}" destId="{AB9BDC80-3BAB-42FF-A2C6-6E650171736E}" srcOrd="3" destOrd="0" presId="urn:microsoft.com/office/officeart/2005/8/layout/orgChart1"/>
    <dgm:cxn modelId="{F77C0864-D6C2-2F42-8701-3D5A0F87F520}" type="presParOf" srcId="{AB9BDC80-3BAB-42FF-A2C6-6E650171736E}" destId="{914ACA09-DEE0-4E20-A561-FEF7B4CBB4FD}" srcOrd="0" destOrd="0" presId="urn:microsoft.com/office/officeart/2005/8/layout/orgChart1"/>
    <dgm:cxn modelId="{738EF3BD-9763-314A-B201-BA04BA4F2BAF}" type="presParOf" srcId="{914ACA09-DEE0-4E20-A561-FEF7B4CBB4FD}" destId="{B4364DD2-FC25-4612-B64D-320D0BCC5B18}" srcOrd="0" destOrd="0" presId="urn:microsoft.com/office/officeart/2005/8/layout/orgChart1"/>
    <dgm:cxn modelId="{4402FC1B-9455-F34E-8E05-89921280AE00}" type="presParOf" srcId="{914ACA09-DEE0-4E20-A561-FEF7B4CBB4FD}" destId="{573480B0-13D0-4902-A105-9C96402D4419}" srcOrd="1" destOrd="0" presId="urn:microsoft.com/office/officeart/2005/8/layout/orgChart1"/>
    <dgm:cxn modelId="{B93886FC-80BF-1249-B160-13A228EFEA58}" type="presParOf" srcId="{AB9BDC80-3BAB-42FF-A2C6-6E650171736E}" destId="{81F95088-2397-45C5-8D3B-CD132F67BE8A}" srcOrd="1" destOrd="0" presId="urn:microsoft.com/office/officeart/2005/8/layout/orgChart1"/>
    <dgm:cxn modelId="{7F94F219-FE3F-364F-B639-0216EF7F1678}" type="presParOf" srcId="{AB9BDC80-3BAB-42FF-A2C6-6E650171736E}" destId="{7CEE1F3C-18F9-4B23-AADC-A605FD6A0A7E}" srcOrd="2" destOrd="0" presId="urn:microsoft.com/office/officeart/2005/8/layout/orgChart1"/>
    <dgm:cxn modelId="{4463034C-8ADE-754D-933A-E346F7D97FBE}" type="presParOf" srcId="{3D7D301C-4521-4568-BE4B-779FEDE5EE98}" destId="{01F17C3D-48B5-4A2A-976F-F60761D1BFB8}" srcOrd="2" destOrd="0" presId="urn:microsoft.com/office/officeart/2005/8/layout/orgChart1"/>
    <dgm:cxn modelId="{347B92F7-4035-E541-A883-36D485E9F74F}" type="presParOf" srcId="{10EF728F-B9B3-4F21-88AE-D303DB9CA897}" destId="{6195C912-913C-411A-96F6-3E9805324F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260FF-8955-4258-96E9-C90AA9979949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 altLang="ko-KR"/>
        </a:p>
      </dgm:t>
    </dgm:pt>
    <dgm:pt modelId="{D7EDD1AB-0A5A-4482-9007-9080D82AAF29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&lt;body&gt;</a:t>
          </a:r>
          <a:endParaRPr lang="en-US" altLang="ko-KR" sz="1400" dirty="0"/>
        </a:p>
      </dgm:t>
    </dgm:pt>
    <dgm:pt modelId="{97D0B85D-A39A-42B5-8F98-28DFB29029E2}" type="par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01F78285-64C6-49C6-83FB-B478083F6BD3}" type="sib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FC478913-EA4A-4D86-A2E3-114D6D2BBB71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&lt;head&gt;</a:t>
          </a:r>
        </a:p>
      </dgm:t>
    </dgm:pt>
    <dgm:pt modelId="{DF0C68FD-AF43-4C47-91C2-26083DA5EB4C}" type="par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1FAF2434-153E-40EE-B558-B426DA7E11FF}" type="sib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3FF83D73-68BE-41E8-BFBD-4CE8165BFB01}">
      <dgm:prSet custT="1"/>
      <dgm:spPr/>
      <dgm:t>
        <a:bodyPr/>
        <a:lstStyle/>
        <a:p>
          <a:pPr algn="ctr"/>
          <a:r>
            <a:rPr lang="en-US" altLang="ko-KR" sz="1400" dirty="0" smtClean="0"/>
            <a:t>Root element: &lt;html&gt;</a:t>
          </a:r>
          <a:endParaRPr lang="en-US" altLang="ko-KR" sz="1400" dirty="0"/>
        </a:p>
      </dgm:t>
    </dgm:pt>
    <dgm:pt modelId="{4050D7A8-C62C-41C5-A477-E8D3AD0DA38A}" type="par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F9ED9B7D-AE91-43DA-B1FE-8856D40CBC3B}" type="sib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0D32249E-4D42-4603-ACA3-06ED549870DB}" type="asst">
      <dgm:prSet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&lt;p&gt;</a:t>
          </a:r>
          <a:endParaRPr lang="en-US" altLang="ko-KR" sz="1400" dirty="0"/>
        </a:p>
      </dgm:t>
    </dgm:pt>
    <dgm:pt modelId="{874909AD-5C56-40B7-B150-EAFB17EB27EE}" type="par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D074DF8A-5C47-4925-BFD0-CFF63BCF78CF}" type="sib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23253A36-5875-4D62-BACD-482E5D1C7491}">
      <dgm:prSet custT="1"/>
      <dgm:spPr/>
      <dgm:t>
        <a:bodyPr/>
        <a:lstStyle/>
        <a:p>
          <a:pPr algn="ctr"/>
          <a:r>
            <a:rPr lang="en-US" altLang="ko-KR" sz="1400" dirty="0" smtClean="0"/>
            <a:t>Element:</a:t>
          </a:r>
        </a:p>
        <a:p>
          <a:pPr algn="ctr"/>
          <a:r>
            <a:rPr lang="en-US" altLang="ko-KR" sz="1400" dirty="0" smtClean="0"/>
            <a:t>&lt;p&gt;</a:t>
          </a:r>
        </a:p>
      </dgm:t>
    </dgm:pt>
    <dgm:pt modelId="{C0AF2D10-A41A-4D7F-8148-ECBB3BF9DD42}" type="par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F9620342-1274-4E87-ADCA-9CD4DD40261E}" type="sibTrans" cxnId="{008F8F94-31E8-4501-94AE-07F99888DF05}">
      <dgm:prSet/>
      <dgm:spPr/>
      <dgm:t>
        <a:bodyPr/>
        <a:lstStyle/>
        <a:p>
          <a:pPr algn="ctr"/>
          <a:endParaRPr lang="en-US" altLang="ko-KR" sz="1800"/>
        </a:p>
      </dgm:t>
    </dgm:pt>
    <dgm:pt modelId="{4869C57B-01AE-4B80-980F-BA735C323663}">
      <dgm:prSet custT="1"/>
      <dgm:spPr/>
      <dgm:t>
        <a:bodyPr/>
        <a:lstStyle/>
        <a:p>
          <a:pPr algn="ctr"/>
          <a:r>
            <a:rPr lang="en-US" altLang="ko-KR" sz="1400" dirty="0" smtClean="0"/>
            <a:t>Element:</a:t>
          </a:r>
        </a:p>
        <a:p>
          <a:pPr algn="ctr"/>
          <a:r>
            <a:rPr lang="en-US" altLang="ko-KR" sz="1400" dirty="0" smtClean="0"/>
            <a:t>&lt;div&gt;</a:t>
          </a:r>
          <a:endParaRPr lang="en-US" altLang="ko-KR" sz="1400" dirty="0"/>
        </a:p>
      </dgm:t>
    </dgm:pt>
    <dgm:pt modelId="{A55FDE0E-044F-470F-8560-868B2ED0CBE8}" type="par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8182051F-43E2-4C3E-83D0-57D9A18F7456}" type="sib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301243C1-1CEB-442F-878E-18CF3B033EC1}">
      <dgm:prSet custT="1"/>
      <dgm:spPr/>
      <dgm:t>
        <a:bodyPr/>
        <a:lstStyle/>
        <a:p>
          <a:pPr algn="ctr"/>
          <a:r>
            <a:rPr lang="en-US" altLang="ko-KR" sz="1400" dirty="0" smtClean="0"/>
            <a:t>Document</a:t>
          </a:r>
          <a:endParaRPr lang="en-US" altLang="ko-KR" sz="1400" dirty="0"/>
        </a:p>
      </dgm:t>
    </dgm:pt>
    <dgm:pt modelId="{7B070A4A-9EBF-41E3-80C6-B61101DBD2FB}" type="par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01F58689-F90D-424B-A88C-8E6202F6F711}" type="sib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5A4D5EEC-5B1C-4341-89A9-A2C940A7EB64}">
      <dgm:prSet custT="1"/>
      <dgm:spPr/>
      <dgm:t>
        <a:bodyPr/>
        <a:lstStyle/>
        <a:p>
          <a:r>
            <a:rPr lang="en-US" altLang="ko-KR" sz="1200" dirty="0" smtClean="0"/>
            <a:t>Text:</a:t>
          </a:r>
        </a:p>
        <a:p>
          <a:r>
            <a:rPr lang="en-US" altLang="ko-KR" sz="1200" dirty="0" smtClean="0"/>
            <a:t>Paragraph 1</a:t>
          </a:r>
          <a:endParaRPr lang="en-US" altLang="ko-KR" sz="1200" dirty="0"/>
        </a:p>
      </dgm:t>
    </dgm:pt>
    <dgm:pt modelId="{2E0C3716-0FF2-4D3F-B9FD-8100BA2CB256}" type="parTrans" cxnId="{5BBF0235-4AAF-478E-9E80-B553ADCDFE81}">
      <dgm:prSet/>
      <dgm:spPr/>
      <dgm:t>
        <a:bodyPr/>
        <a:lstStyle/>
        <a:p>
          <a:endParaRPr lang="en-US" altLang="ko-KR"/>
        </a:p>
      </dgm:t>
    </dgm:pt>
    <dgm:pt modelId="{9AC087D0-C33F-4D28-9B4F-3DE444B355C3}" type="sibTrans" cxnId="{5BBF0235-4AAF-478E-9E80-B553ADCDFE81}">
      <dgm:prSet/>
      <dgm:spPr/>
      <dgm:t>
        <a:bodyPr/>
        <a:lstStyle/>
        <a:p>
          <a:endParaRPr lang="en-US" altLang="ko-KR"/>
        </a:p>
      </dgm:t>
    </dgm:pt>
    <dgm:pt modelId="{D0BC5B44-FC8C-48AB-A0F9-03B7F9C66A12}">
      <dgm:prSet custT="1"/>
      <dgm:spPr/>
      <dgm:t>
        <a:bodyPr/>
        <a:lstStyle/>
        <a:p>
          <a:r>
            <a:rPr lang="en-US" altLang="ko-KR" sz="1200" dirty="0" smtClean="0"/>
            <a:t>Text:</a:t>
          </a:r>
        </a:p>
        <a:p>
          <a:r>
            <a:rPr lang="en-US" altLang="ko-KR" sz="1200" dirty="0" smtClean="0"/>
            <a:t>Paragraph 2</a:t>
          </a:r>
          <a:endParaRPr lang="en-US" altLang="ko-KR" sz="1200" dirty="0"/>
        </a:p>
      </dgm:t>
    </dgm:pt>
    <dgm:pt modelId="{FCFF602D-B819-49AC-8A70-1C56616CD728}" type="parTrans" cxnId="{74DDBA63-E7B1-4E2D-98BD-CFFBA2C3B0E7}">
      <dgm:prSet/>
      <dgm:spPr/>
      <dgm:t>
        <a:bodyPr/>
        <a:lstStyle/>
        <a:p>
          <a:endParaRPr lang="en-US" altLang="ko-KR"/>
        </a:p>
      </dgm:t>
    </dgm:pt>
    <dgm:pt modelId="{F13E25E3-BEA4-49C8-A7B1-A0E6A929028E}" type="sibTrans" cxnId="{74DDBA63-E7B1-4E2D-98BD-CFFBA2C3B0E7}">
      <dgm:prSet/>
      <dgm:spPr/>
      <dgm:t>
        <a:bodyPr/>
        <a:lstStyle/>
        <a:p>
          <a:endParaRPr lang="en-US" altLang="ko-KR"/>
        </a:p>
      </dgm:t>
    </dgm:pt>
    <dgm:pt modelId="{97DCE27F-2F82-42D4-BFFC-DFDA0451C7CC}" type="asst">
      <dgm:prSet/>
      <dgm:spPr/>
      <dgm:t>
        <a:bodyPr/>
        <a:lstStyle/>
        <a:p>
          <a:r>
            <a:rPr lang="en-US" altLang="ko-KR" dirty="0" smtClean="0"/>
            <a:t>Element:</a:t>
          </a:r>
        </a:p>
        <a:p>
          <a:r>
            <a:rPr lang="en-US" altLang="ko-KR" dirty="0" smtClean="0"/>
            <a:t>&lt;p&gt;</a:t>
          </a:r>
          <a:endParaRPr lang="en-US" altLang="ko-KR" dirty="0"/>
        </a:p>
      </dgm:t>
    </dgm:pt>
    <dgm:pt modelId="{5568ED3E-8258-40A6-9588-5CA715340569}" type="parTrans" cxnId="{FF92D338-0B8C-4DD2-BCC9-EE55D1068A56}">
      <dgm:prSet/>
      <dgm:spPr/>
      <dgm:t>
        <a:bodyPr/>
        <a:lstStyle/>
        <a:p>
          <a:endParaRPr lang="en-US" altLang="ko-KR"/>
        </a:p>
      </dgm:t>
    </dgm:pt>
    <dgm:pt modelId="{78C24BA6-6C58-4908-8323-DDEF1DA430C6}" type="sibTrans" cxnId="{FF92D338-0B8C-4DD2-BCC9-EE55D1068A56}">
      <dgm:prSet/>
      <dgm:spPr/>
      <dgm:t>
        <a:bodyPr/>
        <a:lstStyle/>
        <a:p>
          <a:endParaRPr lang="en-US" altLang="ko-KR"/>
        </a:p>
      </dgm:t>
    </dgm:pt>
    <dgm:pt modelId="{587D9E60-30B6-4B4D-914C-CDF42492C0B2}" type="asst">
      <dgm:prSet/>
      <dgm:spPr/>
      <dgm:t>
        <a:bodyPr/>
        <a:lstStyle/>
        <a:p>
          <a:r>
            <a:rPr lang="en-US" altLang="ko-KR" dirty="0" smtClean="0"/>
            <a:t>Text:</a:t>
          </a:r>
        </a:p>
        <a:p>
          <a:r>
            <a:rPr lang="en-US" altLang="ko-KR" dirty="0" smtClean="0"/>
            <a:t>Paragraph 3</a:t>
          </a:r>
          <a:endParaRPr lang="en-US" altLang="ko-KR" dirty="0"/>
        </a:p>
      </dgm:t>
    </dgm:pt>
    <dgm:pt modelId="{347A2ECC-9B5F-4A61-8249-3FB45A2CDE4A}" type="parTrans" cxnId="{E45CEEBE-6246-48A4-89FE-56C606305432}">
      <dgm:prSet/>
      <dgm:spPr/>
      <dgm:t>
        <a:bodyPr/>
        <a:lstStyle/>
        <a:p>
          <a:endParaRPr lang="en-US" altLang="ko-KR"/>
        </a:p>
      </dgm:t>
    </dgm:pt>
    <dgm:pt modelId="{115DCE56-9CB9-46BA-8725-01F1BB4A8D15}" type="sibTrans" cxnId="{E45CEEBE-6246-48A4-89FE-56C606305432}">
      <dgm:prSet/>
      <dgm:spPr/>
      <dgm:t>
        <a:bodyPr/>
        <a:lstStyle/>
        <a:p>
          <a:endParaRPr lang="en-US" altLang="ko-KR"/>
        </a:p>
      </dgm:t>
    </dgm:pt>
    <dgm:pt modelId="{88A32796-2636-4C4E-889F-F94F80439DA0}" type="pres">
      <dgm:prSet presAssocID="{654260FF-8955-4258-96E9-C90AA997994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EF728F-B9B3-4F21-88AE-D303DB9CA897}" type="pres">
      <dgm:prSet presAssocID="{301243C1-1CEB-442F-878E-18CF3B033EC1}" presName="hierRoot1" presStyleCnt="0">
        <dgm:presLayoutVars>
          <dgm:hierBranch val="init"/>
        </dgm:presLayoutVars>
      </dgm:prSet>
      <dgm:spPr/>
    </dgm:pt>
    <dgm:pt modelId="{2E008763-D282-47E7-B729-5725C5EE59A9}" type="pres">
      <dgm:prSet presAssocID="{301243C1-1CEB-442F-878E-18CF3B033EC1}" presName="rootComposite1" presStyleCnt="0"/>
      <dgm:spPr/>
    </dgm:pt>
    <dgm:pt modelId="{F3DDCEFF-DFB4-4390-9E9D-3CE238C855BE}" type="pres">
      <dgm:prSet presAssocID="{301243C1-1CEB-442F-878E-18CF3B033E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FA9BEE-7DF1-4AB3-9105-042FE97FF58A}" type="pres">
      <dgm:prSet presAssocID="{301243C1-1CEB-442F-878E-18CF3B033EC1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B121B96-7FB7-4BCB-8CA1-1A0B0ACB2182}" type="pres">
      <dgm:prSet presAssocID="{301243C1-1CEB-442F-878E-18CF3B033EC1}" presName="hierChild2" presStyleCnt="0"/>
      <dgm:spPr/>
    </dgm:pt>
    <dgm:pt modelId="{F6D557AD-D63C-4254-B7FB-8947AE7C73D3}" type="pres">
      <dgm:prSet presAssocID="{4050D7A8-C62C-41C5-A477-E8D3AD0DA38A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D7D301C-4521-4568-BE4B-779FEDE5EE98}" type="pres">
      <dgm:prSet presAssocID="{3FF83D73-68BE-41E8-BFBD-4CE8165BFB01}" presName="hierRoot2" presStyleCnt="0">
        <dgm:presLayoutVars>
          <dgm:hierBranch val="init"/>
        </dgm:presLayoutVars>
      </dgm:prSet>
      <dgm:spPr/>
    </dgm:pt>
    <dgm:pt modelId="{2549254C-1396-4F17-A024-F40BC581431A}" type="pres">
      <dgm:prSet presAssocID="{3FF83D73-68BE-41E8-BFBD-4CE8165BFB01}" presName="rootComposite" presStyleCnt="0"/>
      <dgm:spPr/>
    </dgm:pt>
    <dgm:pt modelId="{8FC3D4BC-7A80-4FA7-B3B4-0F3D56AB64A0}" type="pres">
      <dgm:prSet presAssocID="{3FF83D73-68BE-41E8-BFBD-4CE8165BFB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B77E2831-B592-478B-A848-C847B42E52CD}" type="pres">
      <dgm:prSet presAssocID="{3FF83D73-68BE-41E8-BFBD-4CE8165BFB01}" presName="rootConnector" presStyleLbl="node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2F24F6C-1BD6-419D-AE45-6AC35D48AEAC}" type="pres">
      <dgm:prSet presAssocID="{3FF83D73-68BE-41E8-BFBD-4CE8165BFB01}" presName="hierChild4" presStyleCnt="0"/>
      <dgm:spPr/>
    </dgm:pt>
    <dgm:pt modelId="{F3DF8532-5EB6-488B-985E-4C60371A0FB8}" type="pres">
      <dgm:prSet presAssocID="{97D0B85D-A39A-42B5-8F98-28DFB29029E2}" presName="Name37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6DA8E-A0E7-408B-A3F1-9B64D0B098E7}" type="pres">
      <dgm:prSet presAssocID="{D7EDD1AB-0A5A-4482-9007-9080D82AAF29}" presName="hierRoot2" presStyleCnt="0">
        <dgm:presLayoutVars>
          <dgm:hierBranch/>
        </dgm:presLayoutVars>
      </dgm:prSet>
      <dgm:spPr/>
    </dgm:pt>
    <dgm:pt modelId="{872A1148-1454-4296-BBD1-8A9372347DC3}" type="pres">
      <dgm:prSet presAssocID="{D7EDD1AB-0A5A-4482-9007-9080D82AAF29}" presName="rootComposite" presStyleCnt="0"/>
      <dgm:spPr/>
    </dgm:pt>
    <dgm:pt modelId="{762AA7E9-9DCB-45AF-9DE2-4A1126B4BD51}" type="pres">
      <dgm:prSet presAssocID="{D7EDD1AB-0A5A-4482-9007-9080D82AAF2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E39C7B57-CB74-4254-8147-910A94D451E2}" type="pres">
      <dgm:prSet presAssocID="{D7EDD1AB-0A5A-4482-9007-9080D82AAF29}" presName="rootConnector" presStyleLbl="node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CAA1252-9F6A-46E9-9081-DD5BFD23542C}" type="pres">
      <dgm:prSet presAssocID="{D7EDD1AB-0A5A-4482-9007-9080D82AAF29}" presName="hierChild4" presStyleCnt="0"/>
      <dgm:spPr/>
    </dgm:pt>
    <dgm:pt modelId="{6D9D936A-1EAB-4C08-8D1E-D2216B9E601D}" type="pres">
      <dgm:prSet presAssocID="{A55FDE0E-044F-470F-8560-868B2ED0CBE8}" presName="Name35" presStyleLbl="parChTrans1D4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82301BA0-310B-4F39-B49D-B941CEA5BB02}" type="pres">
      <dgm:prSet presAssocID="{4869C57B-01AE-4B80-980F-BA735C323663}" presName="hierRoot2" presStyleCnt="0">
        <dgm:presLayoutVars>
          <dgm:hierBranch/>
        </dgm:presLayoutVars>
      </dgm:prSet>
      <dgm:spPr/>
    </dgm:pt>
    <dgm:pt modelId="{0BDE9EF8-006C-48DF-9F7D-30E132B4BE24}" type="pres">
      <dgm:prSet presAssocID="{4869C57B-01AE-4B80-980F-BA735C323663}" presName="rootComposite" presStyleCnt="0"/>
      <dgm:spPr/>
    </dgm:pt>
    <dgm:pt modelId="{9C75D1DD-5673-4067-BC19-C962D3DAF3C6}" type="pres">
      <dgm:prSet presAssocID="{4869C57B-01AE-4B80-980F-BA735C323663}" presName="rootText" presStyleLbl="node4" presStyleIdx="0" presStyleCnt="4" custLinFactNeighborX="611" custLinFactNeighborY="1250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C8205-BFEE-44DC-BAD3-D0D095A9240C}" type="pres">
      <dgm:prSet presAssocID="{4869C57B-01AE-4B80-980F-BA735C323663}" presName="rootConnector" presStyleLbl="node4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5F3A02C-97E0-4477-B89C-0B75614CBEDE}" type="pres">
      <dgm:prSet presAssocID="{4869C57B-01AE-4B80-980F-BA735C323663}" presName="hierChild4" presStyleCnt="0"/>
      <dgm:spPr/>
    </dgm:pt>
    <dgm:pt modelId="{84FBCC49-67B9-4359-A0DA-5E81EF0B448F}" type="pres">
      <dgm:prSet presAssocID="{C0AF2D10-A41A-4D7F-8148-ECBB3BF9DD42}" presName="Name35" presStyleLbl="parChTrans1D4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891E5EA7-A723-447C-B7EC-B1DD04369A26}" type="pres">
      <dgm:prSet presAssocID="{23253A36-5875-4D62-BACD-482E5D1C7491}" presName="hierRoot2" presStyleCnt="0">
        <dgm:presLayoutVars>
          <dgm:hierBranch/>
        </dgm:presLayoutVars>
      </dgm:prSet>
      <dgm:spPr/>
    </dgm:pt>
    <dgm:pt modelId="{7072F436-B455-44EA-A83D-CA2A4403D9BA}" type="pres">
      <dgm:prSet presAssocID="{23253A36-5875-4D62-BACD-482E5D1C7491}" presName="rootComposite" presStyleCnt="0"/>
      <dgm:spPr/>
    </dgm:pt>
    <dgm:pt modelId="{EC4B2EBF-B5B9-4C0A-93CA-6EA53F031691}" type="pres">
      <dgm:prSet presAssocID="{23253A36-5875-4D62-BACD-482E5D1C7491}" presName="rootText" presStyleLbl="node4" presStyleIdx="1" presStyleCnt="4" custLinFactX="-20388" custLinFactY="-181483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679E6-08A8-4268-BFEA-2953084109E8}" type="pres">
      <dgm:prSet presAssocID="{23253A36-5875-4D62-BACD-482E5D1C7491}" presName="rootConnector" presStyleLbl="node4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31552F4-25F4-4983-A5EF-E7B56C0A1319}" type="pres">
      <dgm:prSet presAssocID="{23253A36-5875-4D62-BACD-482E5D1C7491}" presName="hierChild4" presStyleCnt="0"/>
      <dgm:spPr/>
    </dgm:pt>
    <dgm:pt modelId="{F6B6374A-A8CA-488F-914B-F6EEE374064B}" type="pres">
      <dgm:prSet presAssocID="{2E0C3716-0FF2-4D3F-B9FD-8100BA2CB256}" presName="Name35" presStyleLbl="parChTrans1D4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C9CE7B9A-28D1-4876-83A8-6ABB7677E1FE}" type="pres">
      <dgm:prSet presAssocID="{5A4D5EEC-5B1C-4341-89A9-A2C940A7EB64}" presName="hierRoot2" presStyleCnt="0">
        <dgm:presLayoutVars>
          <dgm:hierBranch/>
        </dgm:presLayoutVars>
      </dgm:prSet>
      <dgm:spPr/>
    </dgm:pt>
    <dgm:pt modelId="{1993FB2B-212C-4126-9DA8-F4AA33AE4E4A}" type="pres">
      <dgm:prSet presAssocID="{5A4D5EEC-5B1C-4341-89A9-A2C940A7EB64}" presName="rootComposite" presStyleCnt="0"/>
      <dgm:spPr/>
    </dgm:pt>
    <dgm:pt modelId="{AC328DEC-2692-46E9-B1DA-D6F46C36E7DF}" type="pres">
      <dgm:prSet presAssocID="{5A4D5EEC-5B1C-4341-89A9-A2C940A7EB64}" presName="rootText" presStyleLbl="node4" presStyleIdx="2" presStyleCnt="4" custLinFactX="-24727" custLinFactY="-193582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F159282A-4A55-48DD-A09D-4F5D6517AC85}" type="pres">
      <dgm:prSet presAssocID="{5A4D5EEC-5B1C-4341-89A9-A2C940A7EB64}" presName="rootConnector" presStyleLbl="node4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C9B9B7C-3539-4DB1-936E-E3B1E7F80C7B}" type="pres">
      <dgm:prSet presAssocID="{5A4D5EEC-5B1C-4341-89A9-A2C940A7EB64}" presName="hierChild4" presStyleCnt="0"/>
      <dgm:spPr/>
    </dgm:pt>
    <dgm:pt modelId="{F1850E6F-E89F-4098-95BD-FCCF2C28CC8D}" type="pres">
      <dgm:prSet presAssocID="{5A4D5EEC-5B1C-4341-89A9-A2C940A7EB64}" presName="hierChild5" presStyleCnt="0"/>
      <dgm:spPr/>
    </dgm:pt>
    <dgm:pt modelId="{64BE1996-DC9B-49B2-A85C-28CE404A5043}" type="pres">
      <dgm:prSet presAssocID="{23253A36-5875-4D62-BACD-482E5D1C7491}" presName="hierChild5" presStyleCnt="0"/>
      <dgm:spPr/>
    </dgm:pt>
    <dgm:pt modelId="{8F87BE34-5777-4B1A-BFB0-EF7BE0B2D6DA}" type="pres">
      <dgm:prSet presAssocID="{4869C57B-01AE-4B80-980F-BA735C323663}" presName="hierChild5" presStyleCnt="0"/>
      <dgm:spPr/>
    </dgm:pt>
    <dgm:pt modelId="{ADC375A5-101D-4809-A151-F1D4A2E2FD87}" type="pres">
      <dgm:prSet presAssocID="{874909AD-5C56-40B7-B150-EAFB17EB27EE}" presName="Name111" presStyleLbl="parChTrans1D4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EF339BEC-31D8-4D67-9D94-6941F98B1D55}" type="pres">
      <dgm:prSet presAssocID="{0D32249E-4D42-4603-ACA3-06ED549870DB}" presName="hierRoot3" presStyleCnt="0">
        <dgm:presLayoutVars>
          <dgm:hierBranch/>
        </dgm:presLayoutVars>
      </dgm:prSet>
      <dgm:spPr/>
    </dgm:pt>
    <dgm:pt modelId="{16454189-9E4F-437D-AFA4-D123AADA5C28}" type="pres">
      <dgm:prSet presAssocID="{0D32249E-4D42-4603-ACA3-06ED549870DB}" presName="rootComposite3" presStyleCnt="0"/>
      <dgm:spPr/>
    </dgm:pt>
    <dgm:pt modelId="{DC830728-8831-4200-AE9F-4ED5172074AC}" type="pres">
      <dgm:prSet presAssocID="{0D32249E-4D42-4603-ACA3-06ED549870DB}" presName="rootText3" presStyleLbl="asst4" presStyleIdx="0" presStyleCnt="3" custLinFactNeighborX="42358" custLinFactNeighborY="4173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FFE81CF-F159-45F9-9082-5DF838D635D4}" type="pres">
      <dgm:prSet presAssocID="{0D32249E-4D42-4603-ACA3-06ED549870DB}" presName="rootConnector3" presStyleLbl="asst4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66CC8F0-12BC-4C93-AFBD-C893251CB83C}" type="pres">
      <dgm:prSet presAssocID="{0D32249E-4D42-4603-ACA3-06ED549870DB}" presName="hierChild6" presStyleCnt="0"/>
      <dgm:spPr/>
    </dgm:pt>
    <dgm:pt modelId="{678FC549-61B8-4F9B-9F21-BDE915F7FA02}" type="pres">
      <dgm:prSet presAssocID="{FCFF602D-B819-49AC-8A70-1C56616CD728}" presName="Name35" presStyleLbl="parChTrans1D4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938340AD-CE6C-4B69-8609-87654803D30E}" type="pres">
      <dgm:prSet presAssocID="{D0BC5B44-FC8C-48AB-A0F9-03B7F9C66A12}" presName="hierRoot2" presStyleCnt="0">
        <dgm:presLayoutVars>
          <dgm:hierBranch val="init"/>
        </dgm:presLayoutVars>
      </dgm:prSet>
      <dgm:spPr/>
    </dgm:pt>
    <dgm:pt modelId="{2E51D8B5-FC74-4AF6-9148-FBC8E50539CF}" type="pres">
      <dgm:prSet presAssocID="{D0BC5B44-FC8C-48AB-A0F9-03B7F9C66A12}" presName="rootComposite" presStyleCnt="0"/>
      <dgm:spPr/>
    </dgm:pt>
    <dgm:pt modelId="{B91DDB4F-B119-4A56-AF34-768EDB1BA562}" type="pres">
      <dgm:prSet presAssocID="{D0BC5B44-FC8C-48AB-A0F9-03B7F9C66A12}" presName="rootText" presStyleLbl="node4" presStyleIdx="3" presStyleCnt="4" custLinFactNeighborX="49637" custLinFactNeighborY="2636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15107E5-C07A-4F0E-9C4C-FE7AB5E3897A}" type="pres">
      <dgm:prSet presAssocID="{D0BC5B44-FC8C-48AB-A0F9-03B7F9C66A12}" presName="rootConnector" presStyleLbl="node4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218C4AE-B7E7-46EC-A45A-E880E2486A75}" type="pres">
      <dgm:prSet presAssocID="{D0BC5B44-FC8C-48AB-A0F9-03B7F9C66A12}" presName="hierChild4" presStyleCnt="0"/>
      <dgm:spPr/>
    </dgm:pt>
    <dgm:pt modelId="{3FAAB07D-F132-4DE6-91AB-76E08C652256}" type="pres">
      <dgm:prSet presAssocID="{D0BC5B44-FC8C-48AB-A0F9-03B7F9C66A12}" presName="hierChild5" presStyleCnt="0"/>
      <dgm:spPr/>
    </dgm:pt>
    <dgm:pt modelId="{EFC2ABC2-05F2-4969-ACF8-2D205051BE12}" type="pres">
      <dgm:prSet presAssocID="{0D32249E-4D42-4603-ACA3-06ED549870DB}" presName="hierChild7" presStyleCnt="0"/>
      <dgm:spPr/>
    </dgm:pt>
    <dgm:pt modelId="{43C0B934-91F7-4181-884A-BD2D0AA343A7}" type="pres">
      <dgm:prSet presAssocID="{5568ED3E-8258-40A6-9588-5CA715340569}" presName="Name111" presStyleLbl="parChTrans1D4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A34EE592-9297-4EA7-AB03-C940C06BD375}" type="pres">
      <dgm:prSet presAssocID="{97DCE27F-2F82-42D4-BFFC-DFDA0451C7CC}" presName="hierRoot3" presStyleCnt="0">
        <dgm:presLayoutVars>
          <dgm:hierBranch val="init"/>
        </dgm:presLayoutVars>
      </dgm:prSet>
      <dgm:spPr/>
    </dgm:pt>
    <dgm:pt modelId="{44553740-943D-429F-9D8A-A3749FF36442}" type="pres">
      <dgm:prSet presAssocID="{97DCE27F-2F82-42D4-BFFC-DFDA0451C7CC}" presName="rootComposite3" presStyleCnt="0"/>
      <dgm:spPr/>
    </dgm:pt>
    <dgm:pt modelId="{12EAFA9C-00DB-44D6-AE9D-E158D6476F3A}" type="pres">
      <dgm:prSet presAssocID="{97DCE27F-2F82-42D4-BFFC-DFDA0451C7CC}" presName="rootText3" presStyleLbl="asst4" presStyleIdx="1" presStyleCnt="3" custLinFactNeighborX="58391" custLinFactNeighborY="4437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ED2E5A-CCCD-4AD2-B5BE-980FC2B40638}" type="pres">
      <dgm:prSet presAssocID="{97DCE27F-2F82-42D4-BFFC-DFDA0451C7CC}" presName="rootConnector3" presStyleLbl="asst4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604D4ED-77D8-4257-BB18-BDB1890DE8CA}" type="pres">
      <dgm:prSet presAssocID="{97DCE27F-2F82-42D4-BFFC-DFDA0451C7CC}" presName="hierChild6" presStyleCnt="0"/>
      <dgm:spPr/>
    </dgm:pt>
    <dgm:pt modelId="{26E6256B-3315-4F0D-A89C-C203CB973533}" type="pres">
      <dgm:prSet presAssocID="{97DCE27F-2F82-42D4-BFFC-DFDA0451C7CC}" presName="hierChild7" presStyleCnt="0"/>
      <dgm:spPr/>
    </dgm:pt>
    <dgm:pt modelId="{52490404-EEF2-49E3-9C49-C65CE8F023D3}" type="pres">
      <dgm:prSet presAssocID="{347A2ECC-9B5F-4A61-8249-3FB45A2CDE4A}" presName="Name111" presStyleLbl="parChTrans1D4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A685961B-C7EC-4DE4-A1FC-1526C6D893F9}" type="pres">
      <dgm:prSet presAssocID="{587D9E60-30B6-4B4D-914C-CDF42492C0B2}" presName="hierRoot3" presStyleCnt="0">
        <dgm:presLayoutVars>
          <dgm:hierBranch val="init"/>
        </dgm:presLayoutVars>
      </dgm:prSet>
      <dgm:spPr/>
    </dgm:pt>
    <dgm:pt modelId="{9A80E26E-279E-47AC-B43F-B87BCD6C7C41}" type="pres">
      <dgm:prSet presAssocID="{587D9E60-30B6-4B4D-914C-CDF42492C0B2}" presName="rootComposite3" presStyleCnt="0"/>
      <dgm:spPr/>
    </dgm:pt>
    <dgm:pt modelId="{45F1E3C9-0BB5-4052-B2B9-384B510C2C84}" type="pres">
      <dgm:prSet presAssocID="{587D9E60-30B6-4B4D-914C-CDF42492C0B2}" presName="rootText3" presStyleLbl="asst4" presStyleIdx="2" presStyleCnt="3" custLinFactY="-9540" custLinFactNeighborX="-61369" custLinFactNeighborY="-100000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6AA1E64-6688-4F15-AFF6-FED842EB8AE2}" type="pres">
      <dgm:prSet presAssocID="{587D9E60-30B6-4B4D-914C-CDF42492C0B2}" presName="rootConnector3" presStyleLbl="asst4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3327C6C-9544-4A51-A3C5-344FED58C25A}" type="pres">
      <dgm:prSet presAssocID="{587D9E60-30B6-4B4D-914C-CDF42492C0B2}" presName="hierChild6" presStyleCnt="0"/>
      <dgm:spPr/>
    </dgm:pt>
    <dgm:pt modelId="{B823B751-7E25-4ECE-85FA-2AA4C6AD2CC7}" type="pres">
      <dgm:prSet presAssocID="{587D9E60-30B6-4B4D-914C-CDF42492C0B2}" presName="hierChild7" presStyleCnt="0"/>
      <dgm:spPr/>
    </dgm:pt>
    <dgm:pt modelId="{50BD1AB7-9D01-4AD6-A65F-C3CACB977B1D}" type="pres">
      <dgm:prSet presAssocID="{D7EDD1AB-0A5A-4482-9007-9080D82AAF29}" presName="hierChild5" presStyleCnt="0"/>
      <dgm:spPr/>
    </dgm:pt>
    <dgm:pt modelId="{3E2A7F92-F72A-4733-B67B-0C56090419D4}" type="pres">
      <dgm:prSet presAssocID="{DF0C68FD-AF43-4C47-91C2-26083DA5EB4C}" presName="Name37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B9BDC80-3BAB-42FF-A2C6-6E650171736E}" type="pres">
      <dgm:prSet presAssocID="{FC478913-EA4A-4D86-A2E3-114D6D2BBB71}" presName="hierRoot2" presStyleCnt="0">
        <dgm:presLayoutVars>
          <dgm:hierBranch/>
        </dgm:presLayoutVars>
      </dgm:prSet>
      <dgm:spPr/>
    </dgm:pt>
    <dgm:pt modelId="{914ACA09-DEE0-4E20-A561-FEF7B4CBB4FD}" type="pres">
      <dgm:prSet presAssocID="{FC478913-EA4A-4D86-A2E3-114D6D2BBB71}" presName="rootComposite" presStyleCnt="0"/>
      <dgm:spPr/>
    </dgm:pt>
    <dgm:pt modelId="{B4364DD2-FC25-4612-B64D-320D0BCC5B18}" type="pres">
      <dgm:prSet presAssocID="{FC478913-EA4A-4D86-A2E3-114D6D2BBB71}" presName="rootText" presStyleLbl="node3" presStyleIdx="1" presStyleCnt="2" custLinFactNeighborY="102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73480B0-13D0-4902-A105-9C96402D4419}" type="pres">
      <dgm:prSet presAssocID="{FC478913-EA4A-4D86-A2E3-114D6D2BBB71}" presName="rootConnector" presStyleLbl="node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1F95088-2397-45C5-8D3B-CD132F67BE8A}" type="pres">
      <dgm:prSet presAssocID="{FC478913-EA4A-4D86-A2E3-114D6D2BBB71}" presName="hierChild4" presStyleCnt="0"/>
      <dgm:spPr/>
    </dgm:pt>
    <dgm:pt modelId="{7CEE1F3C-18F9-4B23-AADC-A605FD6A0A7E}" type="pres">
      <dgm:prSet presAssocID="{FC478913-EA4A-4D86-A2E3-114D6D2BBB71}" presName="hierChild5" presStyleCnt="0"/>
      <dgm:spPr/>
    </dgm:pt>
    <dgm:pt modelId="{01F17C3D-48B5-4A2A-976F-F60761D1BFB8}" type="pres">
      <dgm:prSet presAssocID="{3FF83D73-68BE-41E8-BFBD-4CE8165BFB01}" presName="hierChild5" presStyleCnt="0"/>
      <dgm:spPr/>
    </dgm:pt>
    <dgm:pt modelId="{6195C912-913C-411A-96F6-3E9805324FE2}" type="pres">
      <dgm:prSet presAssocID="{301243C1-1CEB-442F-878E-18CF3B033EC1}" presName="hierChild3" presStyleCnt="0"/>
      <dgm:spPr/>
    </dgm:pt>
  </dgm:ptLst>
  <dgm:cxnLst>
    <dgm:cxn modelId="{023BDCE0-5EC1-F349-9351-9EDF379E0422}" type="presOf" srcId="{2E0C3716-0FF2-4D3F-B9FD-8100BA2CB256}" destId="{F6B6374A-A8CA-488F-914B-F6EEE374064B}" srcOrd="0" destOrd="0" presId="urn:microsoft.com/office/officeart/2005/8/layout/orgChart1"/>
    <dgm:cxn modelId="{3D3689B8-1D99-6046-BB98-B87E3F3A7E48}" type="presOf" srcId="{DF0C68FD-AF43-4C47-91C2-26083DA5EB4C}" destId="{3E2A7F92-F72A-4733-B67B-0C56090419D4}" srcOrd="0" destOrd="0" presId="urn:microsoft.com/office/officeart/2005/8/layout/orgChart1"/>
    <dgm:cxn modelId="{29322FFC-0830-40C8-B3AF-CC5F2D33899C}" srcId="{301243C1-1CEB-442F-878E-18CF3B033EC1}" destId="{3FF83D73-68BE-41E8-BFBD-4CE8165BFB01}" srcOrd="0" destOrd="0" parTransId="{4050D7A8-C62C-41C5-A477-E8D3AD0DA38A}" sibTransId="{F9ED9B7D-AE91-43DA-B1FE-8856D40CBC3B}"/>
    <dgm:cxn modelId="{F74E8DDA-6356-44F2-982C-C9F0718BD599}" srcId="{3FF83D73-68BE-41E8-BFBD-4CE8165BFB01}" destId="{D7EDD1AB-0A5A-4482-9007-9080D82AAF29}" srcOrd="0" destOrd="0" parTransId="{97D0B85D-A39A-42B5-8F98-28DFB29029E2}" sibTransId="{01F78285-64C6-49C6-83FB-B478083F6BD3}"/>
    <dgm:cxn modelId="{D5B79902-9AD8-F345-86FD-F53F44E5B64D}" type="presOf" srcId="{4869C57B-01AE-4B80-980F-BA735C323663}" destId="{9C75D1DD-5673-4067-BC19-C962D3DAF3C6}" srcOrd="0" destOrd="0" presId="urn:microsoft.com/office/officeart/2005/8/layout/orgChart1"/>
    <dgm:cxn modelId="{7CDBBF86-75B4-E444-9CFB-7F1BDC1548A5}" type="presOf" srcId="{97DCE27F-2F82-42D4-BFFC-DFDA0451C7CC}" destId="{8DED2E5A-CCCD-4AD2-B5BE-980FC2B40638}" srcOrd="1" destOrd="0" presId="urn:microsoft.com/office/officeart/2005/8/layout/orgChart1"/>
    <dgm:cxn modelId="{E45CEEBE-6246-48A4-89FE-56C606305432}" srcId="{4869C57B-01AE-4B80-980F-BA735C323663}" destId="{587D9E60-30B6-4B4D-914C-CDF42492C0B2}" srcOrd="2" destOrd="0" parTransId="{347A2ECC-9B5F-4A61-8249-3FB45A2CDE4A}" sibTransId="{115DCE56-9CB9-46BA-8725-01F1BB4A8D15}"/>
    <dgm:cxn modelId="{F7A4C963-7AFF-3D40-8F69-1F451EF63DF4}" type="presOf" srcId="{FC478913-EA4A-4D86-A2E3-114D6D2BBB71}" destId="{B4364DD2-FC25-4612-B64D-320D0BCC5B18}" srcOrd="0" destOrd="0" presId="urn:microsoft.com/office/officeart/2005/8/layout/orgChart1"/>
    <dgm:cxn modelId="{40EB5EFA-C4C8-714D-BAE7-2A4CA29AC5B4}" type="presOf" srcId="{D7EDD1AB-0A5A-4482-9007-9080D82AAF29}" destId="{762AA7E9-9DCB-45AF-9DE2-4A1126B4BD51}" srcOrd="0" destOrd="0" presId="urn:microsoft.com/office/officeart/2005/8/layout/orgChart1"/>
    <dgm:cxn modelId="{AC7B663A-1F13-1C41-99C6-0D4B724520AF}" type="presOf" srcId="{587D9E60-30B6-4B4D-914C-CDF42492C0B2}" destId="{45F1E3C9-0BB5-4052-B2B9-384B510C2C84}" srcOrd="0" destOrd="0" presId="urn:microsoft.com/office/officeart/2005/8/layout/orgChart1"/>
    <dgm:cxn modelId="{B592E492-1B67-5E41-832E-4C4F6372D51A}" type="presOf" srcId="{23253A36-5875-4D62-BACD-482E5D1C7491}" destId="{9B3679E6-08A8-4268-BFEA-2953084109E8}" srcOrd="1" destOrd="0" presId="urn:microsoft.com/office/officeart/2005/8/layout/orgChart1"/>
    <dgm:cxn modelId="{74DDBA63-E7B1-4E2D-98BD-CFFBA2C3B0E7}" srcId="{0D32249E-4D42-4603-ACA3-06ED549870DB}" destId="{D0BC5B44-FC8C-48AB-A0F9-03B7F9C66A12}" srcOrd="0" destOrd="0" parTransId="{FCFF602D-B819-49AC-8A70-1C56616CD728}" sibTransId="{F13E25E3-BEA4-49C8-A7B1-A0E6A929028E}"/>
    <dgm:cxn modelId="{C4B50E53-69D6-4962-BC71-D6CA745C98DD}" srcId="{D7EDD1AB-0A5A-4482-9007-9080D82AAF29}" destId="{4869C57B-01AE-4B80-980F-BA735C323663}" srcOrd="0" destOrd="0" parTransId="{A55FDE0E-044F-470F-8560-868B2ED0CBE8}" sibTransId="{8182051F-43E2-4C3E-83D0-57D9A18F7456}"/>
    <dgm:cxn modelId="{D5DE22DC-BB82-464D-89D8-7D581AB49A2E}" type="presOf" srcId="{FC478913-EA4A-4D86-A2E3-114D6D2BBB71}" destId="{573480B0-13D0-4902-A105-9C96402D4419}" srcOrd="1" destOrd="0" presId="urn:microsoft.com/office/officeart/2005/8/layout/orgChart1"/>
    <dgm:cxn modelId="{AA63F062-3808-674C-ADEC-18593521E4AE}" type="presOf" srcId="{C0AF2D10-A41A-4D7F-8148-ECBB3BF9DD42}" destId="{84FBCC49-67B9-4359-A0DA-5E81EF0B448F}" srcOrd="0" destOrd="0" presId="urn:microsoft.com/office/officeart/2005/8/layout/orgChart1"/>
    <dgm:cxn modelId="{DFD0BD93-894A-874D-A347-5A53F66E903A}" type="presOf" srcId="{D0BC5B44-FC8C-48AB-A0F9-03B7F9C66A12}" destId="{B91DDB4F-B119-4A56-AF34-768EDB1BA562}" srcOrd="0" destOrd="0" presId="urn:microsoft.com/office/officeart/2005/8/layout/orgChart1"/>
    <dgm:cxn modelId="{3630CAA5-3E06-D645-961E-3FFE31A17B82}" type="presOf" srcId="{654260FF-8955-4258-96E9-C90AA9979949}" destId="{88A32796-2636-4C4E-889F-F94F80439DA0}" srcOrd="0" destOrd="0" presId="urn:microsoft.com/office/officeart/2005/8/layout/orgChart1"/>
    <dgm:cxn modelId="{008F8F94-31E8-4501-94AE-07F99888DF05}" srcId="{4869C57B-01AE-4B80-980F-BA735C323663}" destId="{23253A36-5875-4D62-BACD-482E5D1C7491}" srcOrd="3" destOrd="0" parTransId="{C0AF2D10-A41A-4D7F-8148-ECBB3BF9DD42}" sibTransId="{F9620342-1274-4E87-ADCA-9CD4DD40261E}"/>
    <dgm:cxn modelId="{0FDB1626-87D1-5E49-ABCB-E82674DE5E41}" type="presOf" srcId="{301243C1-1CEB-442F-878E-18CF3B033EC1}" destId="{F3DDCEFF-DFB4-4390-9E9D-3CE238C855BE}" srcOrd="0" destOrd="0" presId="urn:microsoft.com/office/officeart/2005/8/layout/orgChart1"/>
    <dgm:cxn modelId="{56AC2860-5E75-5447-B566-7C406BEB7173}" type="presOf" srcId="{4050D7A8-C62C-41C5-A477-E8D3AD0DA38A}" destId="{F6D557AD-D63C-4254-B7FB-8947AE7C73D3}" srcOrd="0" destOrd="0" presId="urn:microsoft.com/office/officeart/2005/8/layout/orgChart1"/>
    <dgm:cxn modelId="{55C3991A-661D-494D-BABE-63465AC13FC2}" type="presOf" srcId="{A55FDE0E-044F-470F-8560-868B2ED0CBE8}" destId="{6D9D936A-1EAB-4C08-8D1E-D2216B9E601D}" srcOrd="0" destOrd="0" presId="urn:microsoft.com/office/officeart/2005/8/layout/orgChart1"/>
    <dgm:cxn modelId="{941821BF-0E10-4215-8FB8-C2B037678E7D}" srcId="{4869C57B-01AE-4B80-980F-BA735C323663}" destId="{0D32249E-4D42-4603-ACA3-06ED549870DB}" srcOrd="0" destOrd="0" parTransId="{874909AD-5C56-40B7-B150-EAFB17EB27EE}" sibTransId="{D074DF8A-5C47-4925-BFD0-CFF63BCF78CF}"/>
    <dgm:cxn modelId="{B10BC92D-EDA0-054E-847A-400A7EBFCEA9}" type="presOf" srcId="{D7EDD1AB-0A5A-4482-9007-9080D82AAF29}" destId="{E39C7B57-CB74-4254-8147-910A94D451E2}" srcOrd="1" destOrd="0" presId="urn:microsoft.com/office/officeart/2005/8/layout/orgChart1"/>
    <dgm:cxn modelId="{7E7E5798-2241-8E4F-8E18-91D457718855}" type="presOf" srcId="{5568ED3E-8258-40A6-9588-5CA715340569}" destId="{43C0B934-91F7-4181-884A-BD2D0AA343A7}" srcOrd="0" destOrd="0" presId="urn:microsoft.com/office/officeart/2005/8/layout/orgChart1"/>
    <dgm:cxn modelId="{C5C1123A-3FB8-7F4C-A3E3-7739C7323380}" type="presOf" srcId="{0D32249E-4D42-4603-ACA3-06ED549870DB}" destId="{3FFE81CF-F159-45F9-9082-5DF838D635D4}" srcOrd="1" destOrd="0" presId="urn:microsoft.com/office/officeart/2005/8/layout/orgChart1"/>
    <dgm:cxn modelId="{A885A367-0677-4844-A2C9-7E92D2D2DFA4}" type="presOf" srcId="{D0BC5B44-FC8C-48AB-A0F9-03B7F9C66A12}" destId="{515107E5-C07A-4F0E-9C4C-FE7AB5E3897A}" srcOrd="1" destOrd="0" presId="urn:microsoft.com/office/officeart/2005/8/layout/orgChart1"/>
    <dgm:cxn modelId="{D4EF99A7-0E3D-B140-B2A7-08F7EFB0BF91}" type="presOf" srcId="{FCFF602D-B819-49AC-8A70-1C56616CD728}" destId="{678FC549-61B8-4F9B-9F21-BDE915F7FA02}" srcOrd="0" destOrd="0" presId="urn:microsoft.com/office/officeart/2005/8/layout/orgChart1"/>
    <dgm:cxn modelId="{7878AC43-A0FE-704A-9D21-D42B7091E8C7}" type="presOf" srcId="{4869C57B-01AE-4B80-980F-BA735C323663}" destId="{9B3C8205-BFEE-44DC-BAD3-D0D095A9240C}" srcOrd="1" destOrd="0" presId="urn:microsoft.com/office/officeart/2005/8/layout/orgChart1"/>
    <dgm:cxn modelId="{FF9E7836-79C3-BA47-983D-12B8F993C52B}" type="presOf" srcId="{301243C1-1CEB-442F-878E-18CF3B033EC1}" destId="{EAFA9BEE-7DF1-4AB3-9105-042FE97FF58A}" srcOrd="1" destOrd="0" presId="urn:microsoft.com/office/officeart/2005/8/layout/orgChart1"/>
    <dgm:cxn modelId="{7ABB0A43-E8DA-814A-939F-720D151F2C43}" type="presOf" srcId="{5A4D5EEC-5B1C-4341-89A9-A2C940A7EB64}" destId="{F159282A-4A55-48DD-A09D-4F5D6517AC85}" srcOrd="1" destOrd="0" presId="urn:microsoft.com/office/officeart/2005/8/layout/orgChart1"/>
    <dgm:cxn modelId="{E163C8C3-B3AD-4C82-8D89-02AA888A9C49}" srcId="{3FF83D73-68BE-41E8-BFBD-4CE8165BFB01}" destId="{FC478913-EA4A-4D86-A2E3-114D6D2BBB71}" srcOrd="1" destOrd="0" parTransId="{DF0C68FD-AF43-4C47-91C2-26083DA5EB4C}" sibTransId="{1FAF2434-153E-40EE-B558-B426DA7E11FF}"/>
    <dgm:cxn modelId="{1CB474F4-A113-C54A-A330-40B2C416246A}" type="presOf" srcId="{23253A36-5875-4D62-BACD-482E5D1C7491}" destId="{EC4B2EBF-B5B9-4C0A-93CA-6EA53F031691}" srcOrd="0" destOrd="0" presId="urn:microsoft.com/office/officeart/2005/8/layout/orgChart1"/>
    <dgm:cxn modelId="{F5E53F9F-E580-634B-93E2-26004F453FE9}" type="presOf" srcId="{347A2ECC-9B5F-4A61-8249-3FB45A2CDE4A}" destId="{52490404-EEF2-49E3-9C49-C65CE8F023D3}" srcOrd="0" destOrd="0" presId="urn:microsoft.com/office/officeart/2005/8/layout/orgChart1"/>
    <dgm:cxn modelId="{080145E6-B83E-E84B-9422-8A68B14BAC9E}" type="presOf" srcId="{5A4D5EEC-5B1C-4341-89A9-A2C940A7EB64}" destId="{AC328DEC-2692-46E9-B1DA-D6F46C36E7DF}" srcOrd="0" destOrd="0" presId="urn:microsoft.com/office/officeart/2005/8/layout/orgChart1"/>
    <dgm:cxn modelId="{D0FDF7C1-F3A4-7D4C-8424-3307EB2723D3}" type="presOf" srcId="{3FF83D73-68BE-41E8-BFBD-4CE8165BFB01}" destId="{B77E2831-B592-478B-A848-C847B42E52CD}" srcOrd="1" destOrd="0" presId="urn:microsoft.com/office/officeart/2005/8/layout/orgChart1"/>
    <dgm:cxn modelId="{FF92D338-0B8C-4DD2-BCC9-EE55D1068A56}" srcId="{4869C57B-01AE-4B80-980F-BA735C323663}" destId="{97DCE27F-2F82-42D4-BFFC-DFDA0451C7CC}" srcOrd="1" destOrd="0" parTransId="{5568ED3E-8258-40A6-9588-5CA715340569}" sibTransId="{78C24BA6-6C58-4908-8323-DDEF1DA430C6}"/>
    <dgm:cxn modelId="{35DEA8BA-1886-431F-B77F-83F322E2BFE2}" srcId="{654260FF-8955-4258-96E9-C90AA9979949}" destId="{301243C1-1CEB-442F-878E-18CF3B033EC1}" srcOrd="0" destOrd="0" parTransId="{7B070A4A-9EBF-41E3-80C6-B61101DBD2FB}" sibTransId="{01F58689-F90D-424B-A88C-8E6202F6F711}"/>
    <dgm:cxn modelId="{005A61A1-FA61-B04E-B055-B418442D2EFF}" type="presOf" srcId="{97DCE27F-2F82-42D4-BFFC-DFDA0451C7CC}" destId="{12EAFA9C-00DB-44D6-AE9D-E158D6476F3A}" srcOrd="0" destOrd="0" presId="urn:microsoft.com/office/officeart/2005/8/layout/orgChart1"/>
    <dgm:cxn modelId="{AC3992C0-5A59-C249-B5E9-F72BCDEA242B}" type="presOf" srcId="{97D0B85D-A39A-42B5-8F98-28DFB29029E2}" destId="{F3DF8532-5EB6-488B-985E-4C60371A0FB8}" srcOrd="0" destOrd="0" presId="urn:microsoft.com/office/officeart/2005/8/layout/orgChart1"/>
    <dgm:cxn modelId="{DB53493A-2A91-E748-886A-1FA4A9998AFB}" type="presOf" srcId="{0D32249E-4D42-4603-ACA3-06ED549870DB}" destId="{DC830728-8831-4200-AE9F-4ED5172074AC}" srcOrd="0" destOrd="0" presId="urn:microsoft.com/office/officeart/2005/8/layout/orgChart1"/>
    <dgm:cxn modelId="{5BBF0235-4AAF-478E-9E80-B553ADCDFE81}" srcId="{23253A36-5875-4D62-BACD-482E5D1C7491}" destId="{5A4D5EEC-5B1C-4341-89A9-A2C940A7EB64}" srcOrd="0" destOrd="0" parTransId="{2E0C3716-0FF2-4D3F-B9FD-8100BA2CB256}" sibTransId="{9AC087D0-C33F-4D28-9B4F-3DE444B355C3}"/>
    <dgm:cxn modelId="{DCE8840F-28F4-E44C-BA44-71ED10793D34}" type="presOf" srcId="{587D9E60-30B6-4B4D-914C-CDF42492C0B2}" destId="{36AA1E64-6688-4F15-AFF6-FED842EB8AE2}" srcOrd="1" destOrd="0" presId="urn:microsoft.com/office/officeart/2005/8/layout/orgChart1"/>
    <dgm:cxn modelId="{7342E749-29F2-DE45-9932-C4E23720280D}" type="presOf" srcId="{3FF83D73-68BE-41E8-BFBD-4CE8165BFB01}" destId="{8FC3D4BC-7A80-4FA7-B3B4-0F3D56AB64A0}" srcOrd="0" destOrd="0" presId="urn:microsoft.com/office/officeart/2005/8/layout/orgChart1"/>
    <dgm:cxn modelId="{641A6FCD-C0F2-6C41-AAB0-7ED79252C502}" type="presOf" srcId="{874909AD-5C56-40B7-B150-EAFB17EB27EE}" destId="{ADC375A5-101D-4809-A151-F1D4A2E2FD87}" srcOrd="0" destOrd="0" presId="urn:microsoft.com/office/officeart/2005/8/layout/orgChart1"/>
    <dgm:cxn modelId="{DC7A5B2A-8359-7F46-BEC9-804DC8791625}" type="presParOf" srcId="{88A32796-2636-4C4E-889F-F94F80439DA0}" destId="{10EF728F-B9B3-4F21-88AE-D303DB9CA897}" srcOrd="0" destOrd="0" presId="urn:microsoft.com/office/officeart/2005/8/layout/orgChart1"/>
    <dgm:cxn modelId="{EC864DC8-829F-A34B-98CF-D8D078D10EE7}" type="presParOf" srcId="{10EF728F-B9B3-4F21-88AE-D303DB9CA897}" destId="{2E008763-D282-47E7-B729-5725C5EE59A9}" srcOrd="0" destOrd="0" presId="urn:microsoft.com/office/officeart/2005/8/layout/orgChart1"/>
    <dgm:cxn modelId="{8A66445B-B05B-0E4E-831F-AE99DEA475B5}" type="presParOf" srcId="{2E008763-D282-47E7-B729-5725C5EE59A9}" destId="{F3DDCEFF-DFB4-4390-9E9D-3CE238C855BE}" srcOrd="0" destOrd="0" presId="urn:microsoft.com/office/officeart/2005/8/layout/orgChart1"/>
    <dgm:cxn modelId="{4FFEFD7A-09C0-E74E-A775-9B61B8E3595B}" type="presParOf" srcId="{2E008763-D282-47E7-B729-5725C5EE59A9}" destId="{EAFA9BEE-7DF1-4AB3-9105-042FE97FF58A}" srcOrd="1" destOrd="0" presId="urn:microsoft.com/office/officeart/2005/8/layout/orgChart1"/>
    <dgm:cxn modelId="{1207A5E3-6742-BD43-9476-D55F3AB87994}" type="presParOf" srcId="{10EF728F-B9B3-4F21-88AE-D303DB9CA897}" destId="{9B121B96-7FB7-4BCB-8CA1-1A0B0ACB2182}" srcOrd="1" destOrd="0" presId="urn:microsoft.com/office/officeart/2005/8/layout/orgChart1"/>
    <dgm:cxn modelId="{9AE0E13A-5C5F-F841-8373-AFBE2967F8E0}" type="presParOf" srcId="{9B121B96-7FB7-4BCB-8CA1-1A0B0ACB2182}" destId="{F6D557AD-D63C-4254-B7FB-8947AE7C73D3}" srcOrd="0" destOrd="0" presId="urn:microsoft.com/office/officeart/2005/8/layout/orgChart1"/>
    <dgm:cxn modelId="{89F75008-E76A-604D-916A-69872CBFD43E}" type="presParOf" srcId="{9B121B96-7FB7-4BCB-8CA1-1A0B0ACB2182}" destId="{3D7D301C-4521-4568-BE4B-779FEDE5EE98}" srcOrd="1" destOrd="0" presId="urn:microsoft.com/office/officeart/2005/8/layout/orgChart1"/>
    <dgm:cxn modelId="{7FBA31CF-FE59-D94C-94BD-600941096513}" type="presParOf" srcId="{3D7D301C-4521-4568-BE4B-779FEDE5EE98}" destId="{2549254C-1396-4F17-A024-F40BC581431A}" srcOrd="0" destOrd="0" presId="urn:microsoft.com/office/officeart/2005/8/layout/orgChart1"/>
    <dgm:cxn modelId="{2C8586F9-FE88-9348-B2BD-CBF08369C55E}" type="presParOf" srcId="{2549254C-1396-4F17-A024-F40BC581431A}" destId="{8FC3D4BC-7A80-4FA7-B3B4-0F3D56AB64A0}" srcOrd="0" destOrd="0" presId="urn:microsoft.com/office/officeart/2005/8/layout/orgChart1"/>
    <dgm:cxn modelId="{A628F845-1E0E-304E-B6AA-A1AA29075AFB}" type="presParOf" srcId="{2549254C-1396-4F17-A024-F40BC581431A}" destId="{B77E2831-B592-478B-A848-C847B42E52CD}" srcOrd="1" destOrd="0" presId="urn:microsoft.com/office/officeart/2005/8/layout/orgChart1"/>
    <dgm:cxn modelId="{FE86EE9D-A7DC-AD4B-901D-D94A70321638}" type="presParOf" srcId="{3D7D301C-4521-4568-BE4B-779FEDE5EE98}" destId="{82F24F6C-1BD6-419D-AE45-6AC35D48AEAC}" srcOrd="1" destOrd="0" presId="urn:microsoft.com/office/officeart/2005/8/layout/orgChart1"/>
    <dgm:cxn modelId="{9BB3C692-FE1B-B34C-8CC9-E587142E465A}" type="presParOf" srcId="{82F24F6C-1BD6-419D-AE45-6AC35D48AEAC}" destId="{F3DF8532-5EB6-488B-985E-4C60371A0FB8}" srcOrd="0" destOrd="0" presId="urn:microsoft.com/office/officeart/2005/8/layout/orgChart1"/>
    <dgm:cxn modelId="{E20699F7-11FA-CD49-9FF1-CE0855C7A839}" type="presParOf" srcId="{82F24F6C-1BD6-419D-AE45-6AC35D48AEAC}" destId="{93E6DA8E-A0E7-408B-A3F1-9B64D0B098E7}" srcOrd="1" destOrd="0" presId="urn:microsoft.com/office/officeart/2005/8/layout/orgChart1"/>
    <dgm:cxn modelId="{F6B49CD5-372A-2843-A419-860B231808AA}" type="presParOf" srcId="{93E6DA8E-A0E7-408B-A3F1-9B64D0B098E7}" destId="{872A1148-1454-4296-BBD1-8A9372347DC3}" srcOrd="0" destOrd="0" presId="urn:microsoft.com/office/officeart/2005/8/layout/orgChart1"/>
    <dgm:cxn modelId="{8D50498A-4CC3-FF48-9928-3DE5F86A50CF}" type="presParOf" srcId="{872A1148-1454-4296-BBD1-8A9372347DC3}" destId="{762AA7E9-9DCB-45AF-9DE2-4A1126B4BD51}" srcOrd="0" destOrd="0" presId="urn:microsoft.com/office/officeart/2005/8/layout/orgChart1"/>
    <dgm:cxn modelId="{654E6E50-AAEF-4D4A-82EA-282F6DBC5E35}" type="presParOf" srcId="{872A1148-1454-4296-BBD1-8A9372347DC3}" destId="{E39C7B57-CB74-4254-8147-910A94D451E2}" srcOrd="1" destOrd="0" presId="urn:microsoft.com/office/officeart/2005/8/layout/orgChart1"/>
    <dgm:cxn modelId="{06CD0CB8-4087-9A42-A737-58F670AA5682}" type="presParOf" srcId="{93E6DA8E-A0E7-408B-A3F1-9B64D0B098E7}" destId="{0CAA1252-9F6A-46E9-9081-DD5BFD23542C}" srcOrd="1" destOrd="0" presId="urn:microsoft.com/office/officeart/2005/8/layout/orgChart1"/>
    <dgm:cxn modelId="{D353B8E4-8DC9-AA49-BAD9-809A108CE9E0}" type="presParOf" srcId="{0CAA1252-9F6A-46E9-9081-DD5BFD23542C}" destId="{6D9D936A-1EAB-4C08-8D1E-D2216B9E601D}" srcOrd="0" destOrd="0" presId="urn:microsoft.com/office/officeart/2005/8/layout/orgChart1"/>
    <dgm:cxn modelId="{BE1D054F-C3A3-7043-BBC7-F5F5061E91F1}" type="presParOf" srcId="{0CAA1252-9F6A-46E9-9081-DD5BFD23542C}" destId="{82301BA0-310B-4F39-B49D-B941CEA5BB02}" srcOrd="1" destOrd="0" presId="urn:microsoft.com/office/officeart/2005/8/layout/orgChart1"/>
    <dgm:cxn modelId="{7D0C6354-474E-884B-B804-D4B858BF2DDA}" type="presParOf" srcId="{82301BA0-310B-4F39-B49D-B941CEA5BB02}" destId="{0BDE9EF8-006C-48DF-9F7D-30E132B4BE24}" srcOrd="0" destOrd="0" presId="urn:microsoft.com/office/officeart/2005/8/layout/orgChart1"/>
    <dgm:cxn modelId="{CD53A25D-AA13-4448-8901-DCAE5BC63406}" type="presParOf" srcId="{0BDE9EF8-006C-48DF-9F7D-30E132B4BE24}" destId="{9C75D1DD-5673-4067-BC19-C962D3DAF3C6}" srcOrd="0" destOrd="0" presId="urn:microsoft.com/office/officeart/2005/8/layout/orgChart1"/>
    <dgm:cxn modelId="{2394A0CC-7E3F-2A45-96C2-F5F451A7C8CB}" type="presParOf" srcId="{0BDE9EF8-006C-48DF-9F7D-30E132B4BE24}" destId="{9B3C8205-BFEE-44DC-BAD3-D0D095A9240C}" srcOrd="1" destOrd="0" presId="urn:microsoft.com/office/officeart/2005/8/layout/orgChart1"/>
    <dgm:cxn modelId="{1F4768EB-77B6-4C45-BA2B-D8C68866D99A}" type="presParOf" srcId="{82301BA0-310B-4F39-B49D-B941CEA5BB02}" destId="{95F3A02C-97E0-4477-B89C-0B75614CBEDE}" srcOrd="1" destOrd="0" presId="urn:microsoft.com/office/officeart/2005/8/layout/orgChart1"/>
    <dgm:cxn modelId="{4B3D65DE-FB5C-8B4B-BE84-6F1086248753}" type="presParOf" srcId="{95F3A02C-97E0-4477-B89C-0B75614CBEDE}" destId="{84FBCC49-67B9-4359-A0DA-5E81EF0B448F}" srcOrd="0" destOrd="0" presId="urn:microsoft.com/office/officeart/2005/8/layout/orgChart1"/>
    <dgm:cxn modelId="{5CC6B545-9017-FB4C-95F6-D30EE5008D6E}" type="presParOf" srcId="{95F3A02C-97E0-4477-B89C-0B75614CBEDE}" destId="{891E5EA7-A723-447C-B7EC-B1DD04369A26}" srcOrd="1" destOrd="0" presId="urn:microsoft.com/office/officeart/2005/8/layout/orgChart1"/>
    <dgm:cxn modelId="{CF1EBC51-5E69-FB4E-A27E-8CD788AA2445}" type="presParOf" srcId="{891E5EA7-A723-447C-B7EC-B1DD04369A26}" destId="{7072F436-B455-44EA-A83D-CA2A4403D9BA}" srcOrd="0" destOrd="0" presId="urn:microsoft.com/office/officeart/2005/8/layout/orgChart1"/>
    <dgm:cxn modelId="{B3116190-6739-3847-896D-1EDABBFDE771}" type="presParOf" srcId="{7072F436-B455-44EA-A83D-CA2A4403D9BA}" destId="{EC4B2EBF-B5B9-4C0A-93CA-6EA53F031691}" srcOrd="0" destOrd="0" presId="urn:microsoft.com/office/officeart/2005/8/layout/orgChart1"/>
    <dgm:cxn modelId="{A56C0C68-70D0-AB4C-B356-D8F889870EFE}" type="presParOf" srcId="{7072F436-B455-44EA-A83D-CA2A4403D9BA}" destId="{9B3679E6-08A8-4268-BFEA-2953084109E8}" srcOrd="1" destOrd="0" presId="urn:microsoft.com/office/officeart/2005/8/layout/orgChart1"/>
    <dgm:cxn modelId="{48FBD33A-DA42-624E-B6F1-8928E9088B62}" type="presParOf" srcId="{891E5EA7-A723-447C-B7EC-B1DD04369A26}" destId="{531552F4-25F4-4983-A5EF-E7B56C0A1319}" srcOrd="1" destOrd="0" presId="urn:microsoft.com/office/officeart/2005/8/layout/orgChart1"/>
    <dgm:cxn modelId="{17AB8F5F-1633-9B49-8360-5B96D637C141}" type="presParOf" srcId="{531552F4-25F4-4983-A5EF-E7B56C0A1319}" destId="{F6B6374A-A8CA-488F-914B-F6EEE374064B}" srcOrd="0" destOrd="0" presId="urn:microsoft.com/office/officeart/2005/8/layout/orgChart1"/>
    <dgm:cxn modelId="{B9A24C0A-07E7-044B-A2AF-7F7275A5DB05}" type="presParOf" srcId="{531552F4-25F4-4983-A5EF-E7B56C0A1319}" destId="{C9CE7B9A-28D1-4876-83A8-6ABB7677E1FE}" srcOrd="1" destOrd="0" presId="urn:microsoft.com/office/officeart/2005/8/layout/orgChart1"/>
    <dgm:cxn modelId="{614010D9-804B-9E4B-A673-608CEB271F04}" type="presParOf" srcId="{C9CE7B9A-28D1-4876-83A8-6ABB7677E1FE}" destId="{1993FB2B-212C-4126-9DA8-F4AA33AE4E4A}" srcOrd="0" destOrd="0" presId="urn:microsoft.com/office/officeart/2005/8/layout/orgChart1"/>
    <dgm:cxn modelId="{277F3D7C-18C5-7F46-BA2C-D634A0020950}" type="presParOf" srcId="{1993FB2B-212C-4126-9DA8-F4AA33AE4E4A}" destId="{AC328DEC-2692-46E9-B1DA-D6F46C36E7DF}" srcOrd="0" destOrd="0" presId="urn:microsoft.com/office/officeart/2005/8/layout/orgChart1"/>
    <dgm:cxn modelId="{2DA863A5-A79A-A34D-94CB-74BF6B187AE7}" type="presParOf" srcId="{1993FB2B-212C-4126-9DA8-F4AA33AE4E4A}" destId="{F159282A-4A55-48DD-A09D-4F5D6517AC85}" srcOrd="1" destOrd="0" presId="urn:microsoft.com/office/officeart/2005/8/layout/orgChart1"/>
    <dgm:cxn modelId="{64135447-EDCC-1C40-ABC6-7AA5008ED196}" type="presParOf" srcId="{C9CE7B9A-28D1-4876-83A8-6ABB7677E1FE}" destId="{0C9B9B7C-3539-4DB1-936E-E3B1E7F80C7B}" srcOrd="1" destOrd="0" presId="urn:microsoft.com/office/officeart/2005/8/layout/orgChart1"/>
    <dgm:cxn modelId="{5C7ACF13-66C7-CB40-912C-1ED11561F627}" type="presParOf" srcId="{C9CE7B9A-28D1-4876-83A8-6ABB7677E1FE}" destId="{F1850E6F-E89F-4098-95BD-FCCF2C28CC8D}" srcOrd="2" destOrd="0" presId="urn:microsoft.com/office/officeart/2005/8/layout/orgChart1"/>
    <dgm:cxn modelId="{323D7F7D-A767-134D-98F9-4D7DA6B2628C}" type="presParOf" srcId="{891E5EA7-A723-447C-B7EC-B1DD04369A26}" destId="{64BE1996-DC9B-49B2-A85C-28CE404A5043}" srcOrd="2" destOrd="0" presId="urn:microsoft.com/office/officeart/2005/8/layout/orgChart1"/>
    <dgm:cxn modelId="{63442438-FDD9-694A-B1F5-27D38DD39F7C}" type="presParOf" srcId="{82301BA0-310B-4F39-B49D-B941CEA5BB02}" destId="{8F87BE34-5777-4B1A-BFB0-EF7BE0B2D6DA}" srcOrd="2" destOrd="0" presId="urn:microsoft.com/office/officeart/2005/8/layout/orgChart1"/>
    <dgm:cxn modelId="{89F47BFC-0F3B-954C-BAD9-12A060A10E03}" type="presParOf" srcId="{8F87BE34-5777-4B1A-BFB0-EF7BE0B2D6DA}" destId="{ADC375A5-101D-4809-A151-F1D4A2E2FD87}" srcOrd="0" destOrd="0" presId="urn:microsoft.com/office/officeart/2005/8/layout/orgChart1"/>
    <dgm:cxn modelId="{68635AE2-E771-1541-967E-2DFEC95ECE0D}" type="presParOf" srcId="{8F87BE34-5777-4B1A-BFB0-EF7BE0B2D6DA}" destId="{EF339BEC-31D8-4D67-9D94-6941F98B1D55}" srcOrd="1" destOrd="0" presId="urn:microsoft.com/office/officeart/2005/8/layout/orgChart1"/>
    <dgm:cxn modelId="{5EA6901C-3813-C543-B25B-C17F905317D2}" type="presParOf" srcId="{EF339BEC-31D8-4D67-9D94-6941F98B1D55}" destId="{16454189-9E4F-437D-AFA4-D123AADA5C28}" srcOrd="0" destOrd="0" presId="urn:microsoft.com/office/officeart/2005/8/layout/orgChart1"/>
    <dgm:cxn modelId="{DF267639-A684-684E-8FD4-81E59423A04B}" type="presParOf" srcId="{16454189-9E4F-437D-AFA4-D123AADA5C28}" destId="{DC830728-8831-4200-AE9F-4ED5172074AC}" srcOrd="0" destOrd="0" presId="urn:microsoft.com/office/officeart/2005/8/layout/orgChart1"/>
    <dgm:cxn modelId="{B031D347-D6A6-704F-B257-A128F81A7D71}" type="presParOf" srcId="{16454189-9E4F-437D-AFA4-D123AADA5C28}" destId="{3FFE81CF-F159-45F9-9082-5DF838D635D4}" srcOrd="1" destOrd="0" presId="urn:microsoft.com/office/officeart/2005/8/layout/orgChart1"/>
    <dgm:cxn modelId="{8DF65E86-1369-6B4E-897C-C1F59BAE6DB6}" type="presParOf" srcId="{EF339BEC-31D8-4D67-9D94-6941F98B1D55}" destId="{266CC8F0-12BC-4C93-AFBD-C893251CB83C}" srcOrd="1" destOrd="0" presId="urn:microsoft.com/office/officeart/2005/8/layout/orgChart1"/>
    <dgm:cxn modelId="{37D9F41D-01F7-694E-9100-A83AFA253F33}" type="presParOf" srcId="{266CC8F0-12BC-4C93-AFBD-C893251CB83C}" destId="{678FC549-61B8-4F9B-9F21-BDE915F7FA02}" srcOrd="0" destOrd="0" presId="urn:microsoft.com/office/officeart/2005/8/layout/orgChart1"/>
    <dgm:cxn modelId="{ABCB5807-1784-C045-950B-24795A380153}" type="presParOf" srcId="{266CC8F0-12BC-4C93-AFBD-C893251CB83C}" destId="{938340AD-CE6C-4B69-8609-87654803D30E}" srcOrd="1" destOrd="0" presId="urn:microsoft.com/office/officeart/2005/8/layout/orgChart1"/>
    <dgm:cxn modelId="{D47DC4BF-B860-484A-A15D-306C3B9B8231}" type="presParOf" srcId="{938340AD-CE6C-4B69-8609-87654803D30E}" destId="{2E51D8B5-FC74-4AF6-9148-FBC8E50539CF}" srcOrd="0" destOrd="0" presId="urn:microsoft.com/office/officeart/2005/8/layout/orgChart1"/>
    <dgm:cxn modelId="{7C795B80-8C85-4247-9E56-040ED62FF5C2}" type="presParOf" srcId="{2E51D8B5-FC74-4AF6-9148-FBC8E50539CF}" destId="{B91DDB4F-B119-4A56-AF34-768EDB1BA562}" srcOrd="0" destOrd="0" presId="urn:microsoft.com/office/officeart/2005/8/layout/orgChart1"/>
    <dgm:cxn modelId="{4971241C-DBC0-7844-AA5E-ACF972801AE7}" type="presParOf" srcId="{2E51D8B5-FC74-4AF6-9148-FBC8E50539CF}" destId="{515107E5-C07A-4F0E-9C4C-FE7AB5E3897A}" srcOrd="1" destOrd="0" presId="urn:microsoft.com/office/officeart/2005/8/layout/orgChart1"/>
    <dgm:cxn modelId="{FA691A56-4894-5D40-A642-AE885573A4FA}" type="presParOf" srcId="{938340AD-CE6C-4B69-8609-87654803D30E}" destId="{8218C4AE-B7E7-46EC-A45A-E880E2486A75}" srcOrd="1" destOrd="0" presId="urn:microsoft.com/office/officeart/2005/8/layout/orgChart1"/>
    <dgm:cxn modelId="{A8EA59AC-1943-3941-85B2-5E625765EC1C}" type="presParOf" srcId="{938340AD-CE6C-4B69-8609-87654803D30E}" destId="{3FAAB07D-F132-4DE6-91AB-76E08C652256}" srcOrd="2" destOrd="0" presId="urn:microsoft.com/office/officeart/2005/8/layout/orgChart1"/>
    <dgm:cxn modelId="{3EFA92A4-CC42-A14C-A4A5-F9F7D995E2DE}" type="presParOf" srcId="{EF339BEC-31D8-4D67-9D94-6941F98B1D55}" destId="{EFC2ABC2-05F2-4969-ACF8-2D205051BE12}" srcOrd="2" destOrd="0" presId="urn:microsoft.com/office/officeart/2005/8/layout/orgChart1"/>
    <dgm:cxn modelId="{986D6072-108C-B442-9142-F5A186005BF3}" type="presParOf" srcId="{8F87BE34-5777-4B1A-BFB0-EF7BE0B2D6DA}" destId="{43C0B934-91F7-4181-884A-BD2D0AA343A7}" srcOrd="2" destOrd="0" presId="urn:microsoft.com/office/officeart/2005/8/layout/orgChart1"/>
    <dgm:cxn modelId="{066C74A8-282A-8843-AF9B-F0FF4D36188B}" type="presParOf" srcId="{8F87BE34-5777-4B1A-BFB0-EF7BE0B2D6DA}" destId="{A34EE592-9297-4EA7-AB03-C940C06BD375}" srcOrd="3" destOrd="0" presId="urn:microsoft.com/office/officeart/2005/8/layout/orgChart1"/>
    <dgm:cxn modelId="{27F9B5C8-BD56-6C40-AC66-DE634D41EE76}" type="presParOf" srcId="{A34EE592-9297-4EA7-AB03-C940C06BD375}" destId="{44553740-943D-429F-9D8A-A3749FF36442}" srcOrd="0" destOrd="0" presId="urn:microsoft.com/office/officeart/2005/8/layout/orgChart1"/>
    <dgm:cxn modelId="{C6D776D9-A09B-8440-87A5-54A8AF135789}" type="presParOf" srcId="{44553740-943D-429F-9D8A-A3749FF36442}" destId="{12EAFA9C-00DB-44D6-AE9D-E158D6476F3A}" srcOrd="0" destOrd="0" presId="urn:microsoft.com/office/officeart/2005/8/layout/orgChart1"/>
    <dgm:cxn modelId="{6C52925E-9953-DB48-AE28-3C91C577D310}" type="presParOf" srcId="{44553740-943D-429F-9D8A-A3749FF36442}" destId="{8DED2E5A-CCCD-4AD2-B5BE-980FC2B40638}" srcOrd="1" destOrd="0" presId="urn:microsoft.com/office/officeart/2005/8/layout/orgChart1"/>
    <dgm:cxn modelId="{71D7D248-266F-3B4B-9503-9E3861BAA90F}" type="presParOf" srcId="{A34EE592-9297-4EA7-AB03-C940C06BD375}" destId="{D604D4ED-77D8-4257-BB18-BDB1890DE8CA}" srcOrd="1" destOrd="0" presId="urn:microsoft.com/office/officeart/2005/8/layout/orgChart1"/>
    <dgm:cxn modelId="{B727C4A1-4BBA-4141-A7FD-ED2FF517FA65}" type="presParOf" srcId="{A34EE592-9297-4EA7-AB03-C940C06BD375}" destId="{26E6256B-3315-4F0D-A89C-C203CB973533}" srcOrd="2" destOrd="0" presId="urn:microsoft.com/office/officeart/2005/8/layout/orgChart1"/>
    <dgm:cxn modelId="{B9C5BB65-BD87-5247-963F-CD6A860BF1C5}" type="presParOf" srcId="{8F87BE34-5777-4B1A-BFB0-EF7BE0B2D6DA}" destId="{52490404-EEF2-49E3-9C49-C65CE8F023D3}" srcOrd="4" destOrd="0" presId="urn:microsoft.com/office/officeart/2005/8/layout/orgChart1"/>
    <dgm:cxn modelId="{2319AE67-4BD0-0641-A0F0-10A63262A37A}" type="presParOf" srcId="{8F87BE34-5777-4B1A-BFB0-EF7BE0B2D6DA}" destId="{A685961B-C7EC-4DE4-A1FC-1526C6D893F9}" srcOrd="5" destOrd="0" presId="urn:microsoft.com/office/officeart/2005/8/layout/orgChart1"/>
    <dgm:cxn modelId="{F3E055B1-766C-5245-9219-15A5BC220882}" type="presParOf" srcId="{A685961B-C7EC-4DE4-A1FC-1526C6D893F9}" destId="{9A80E26E-279E-47AC-B43F-B87BCD6C7C41}" srcOrd="0" destOrd="0" presId="urn:microsoft.com/office/officeart/2005/8/layout/orgChart1"/>
    <dgm:cxn modelId="{0B579091-AE7A-0748-B8E5-0E0B9F684735}" type="presParOf" srcId="{9A80E26E-279E-47AC-B43F-B87BCD6C7C41}" destId="{45F1E3C9-0BB5-4052-B2B9-384B510C2C84}" srcOrd="0" destOrd="0" presId="urn:microsoft.com/office/officeart/2005/8/layout/orgChart1"/>
    <dgm:cxn modelId="{3E070106-49E0-944F-8381-DDDD82BC07D6}" type="presParOf" srcId="{9A80E26E-279E-47AC-B43F-B87BCD6C7C41}" destId="{36AA1E64-6688-4F15-AFF6-FED842EB8AE2}" srcOrd="1" destOrd="0" presId="urn:microsoft.com/office/officeart/2005/8/layout/orgChart1"/>
    <dgm:cxn modelId="{3CC32DAF-44E4-0E47-A3DB-1A21EB3A601C}" type="presParOf" srcId="{A685961B-C7EC-4DE4-A1FC-1526C6D893F9}" destId="{53327C6C-9544-4A51-A3C5-344FED58C25A}" srcOrd="1" destOrd="0" presId="urn:microsoft.com/office/officeart/2005/8/layout/orgChart1"/>
    <dgm:cxn modelId="{C8F94F1E-8123-C047-BCD3-455CD9555361}" type="presParOf" srcId="{A685961B-C7EC-4DE4-A1FC-1526C6D893F9}" destId="{B823B751-7E25-4ECE-85FA-2AA4C6AD2CC7}" srcOrd="2" destOrd="0" presId="urn:microsoft.com/office/officeart/2005/8/layout/orgChart1"/>
    <dgm:cxn modelId="{38BF7008-25E7-0745-ADDB-A35E6271C4D0}" type="presParOf" srcId="{93E6DA8E-A0E7-408B-A3F1-9B64D0B098E7}" destId="{50BD1AB7-9D01-4AD6-A65F-C3CACB977B1D}" srcOrd="2" destOrd="0" presId="urn:microsoft.com/office/officeart/2005/8/layout/orgChart1"/>
    <dgm:cxn modelId="{8B8ACDE3-95C1-CE44-97C0-BC710407A1AC}" type="presParOf" srcId="{82F24F6C-1BD6-419D-AE45-6AC35D48AEAC}" destId="{3E2A7F92-F72A-4733-B67B-0C56090419D4}" srcOrd="2" destOrd="0" presId="urn:microsoft.com/office/officeart/2005/8/layout/orgChart1"/>
    <dgm:cxn modelId="{26022133-252D-6D42-A965-6BAB507FBDFA}" type="presParOf" srcId="{82F24F6C-1BD6-419D-AE45-6AC35D48AEAC}" destId="{AB9BDC80-3BAB-42FF-A2C6-6E650171736E}" srcOrd="3" destOrd="0" presId="urn:microsoft.com/office/officeart/2005/8/layout/orgChart1"/>
    <dgm:cxn modelId="{5DD68D06-9900-C649-AEE7-170DD058AD1F}" type="presParOf" srcId="{AB9BDC80-3BAB-42FF-A2C6-6E650171736E}" destId="{914ACA09-DEE0-4E20-A561-FEF7B4CBB4FD}" srcOrd="0" destOrd="0" presId="urn:microsoft.com/office/officeart/2005/8/layout/orgChart1"/>
    <dgm:cxn modelId="{0F201A13-AD49-FE47-9A59-F92E8B044428}" type="presParOf" srcId="{914ACA09-DEE0-4E20-A561-FEF7B4CBB4FD}" destId="{B4364DD2-FC25-4612-B64D-320D0BCC5B18}" srcOrd="0" destOrd="0" presId="urn:microsoft.com/office/officeart/2005/8/layout/orgChart1"/>
    <dgm:cxn modelId="{32045268-7651-7A40-BBBE-F02DF606B878}" type="presParOf" srcId="{914ACA09-DEE0-4E20-A561-FEF7B4CBB4FD}" destId="{573480B0-13D0-4902-A105-9C96402D4419}" srcOrd="1" destOrd="0" presId="urn:microsoft.com/office/officeart/2005/8/layout/orgChart1"/>
    <dgm:cxn modelId="{8D21D6FD-794A-9B4F-B5AB-891E7E0DD99E}" type="presParOf" srcId="{AB9BDC80-3BAB-42FF-A2C6-6E650171736E}" destId="{81F95088-2397-45C5-8D3B-CD132F67BE8A}" srcOrd="1" destOrd="0" presId="urn:microsoft.com/office/officeart/2005/8/layout/orgChart1"/>
    <dgm:cxn modelId="{EC84808B-05CC-A346-83BF-CE4DCE43B726}" type="presParOf" srcId="{AB9BDC80-3BAB-42FF-A2C6-6E650171736E}" destId="{7CEE1F3C-18F9-4B23-AADC-A605FD6A0A7E}" srcOrd="2" destOrd="0" presId="urn:microsoft.com/office/officeart/2005/8/layout/orgChart1"/>
    <dgm:cxn modelId="{969D2334-F704-864B-BEB5-48609DD074C2}" type="presParOf" srcId="{3D7D301C-4521-4568-BE4B-779FEDE5EE98}" destId="{01F17C3D-48B5-4A2A-976F-F60761D1BFB8}" srcOrd="2" destOrd="0" presId="urn:microsoft.com/office/officeart/2005/8/layout/orgChart1"/>
    <dgm:cxn modelId="{93A9CC6A-F6FC-564E-B1EE-13634AE15CB6}" type="presParOf" srcId="{10EF728F-B9B3-4F21-88AE-D303DB9CA897}" destId="{6195C912-913C-411A-96F6-3E9805324F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4260FF-8955-4258-96E9-C90AA9979949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 altLang="ko-KR"/>
        </a:p>
      </dgm:t>
    </dgm:pt>
    <dgm:pt modelId="{D7EDD1AB-0A5A-4482-9007-9080D82AAF29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&lt;body&gt;</a:t>
          </a:r>
          <a:endParaRPr lang="en-US" altLang="ko-KR" sz="1400" dirty="0"/>
        </a:p>
      </dgm:t>
    </dgm:pt>
    <dgm:pt modelId="{97D0B85D-A39A-42B5-8F98-28DFB29029E2}" type="par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01F78285-64C6-49C6-83FB-B478083F6BD3}" type="sibTrans" cxnId="{F74E8DDA-6356-44F2-982C-C9F0718BD599}">
      <dgm:prSet/>
      <dgm:spPr/>
      <dgm:t>
        <a:bodyPr/>
        <a:lstStyle/>
        <a:p>
          <a:pPr algn="ctr"/>
          <a:endParaRPr lang="en-US" altLang="ko-KR" sz="1800"/>
        </a:p>
      </dgm:t>
    </dgm:pt>
    <dgm:pt modelId="{FC478913-EA4A-4D86-A2E3-114D6D2BBB71}">
      <dgm:prSet phldrT="[Text]"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&lt;head&gt;</a:t>
          </a:r>
        </a:p>
      </dgm:t>
    </dgm:pt>
    <dgm:pt modelId="{DF0C68FD-AF43-4C47-91C2-26083DA5EB4C}" type="par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1FAF2434-153E-40EE-B558-B426DA7E11FF}" type="sibTrans" cxnId="{E163C8C3-B3AD-4C82-8D89-02AA888A9C49}">
      <dgm:prSet/>
      <dgm:spPr/>
      <dgm:t>
        <a:bodyPr/>
        <a:lstStyle/>
        <a:p>
          <a:pPr algn="ctr"/>
          <a:endParaRPr lang="en-US" altLang="ko-KR" sz="1800"/>
        </a:p>
      </dgm:t>
    </dgm:pt>
    <dgm:pt modelId="{3FF83D73-68BE-41E8-BFBD-4CE8165BFB01}">
      <dgm:prSet custT="1"/>
      <dgm:spPr/>
      <dgm:t>
        <a:bodyPr/>
        <a:lstStyle/>
        <a:p>
          <a:pPr algn="ctr"/>
          <a:r>
            <a:rPr lang="en-US" altLang="ko-KR" sz="1400" dirty="0" smtClean="0"/>
            <a:t>Root element: &lt;html&gt;</a:t>
          </a:r>
          <a:endParaRPr lang="en-US" altLang="ko-KR" sz="1400" dirty="0"/>
        </a:p>
      </dgm:t>
    </dgm:pt>
    <dgm:pt modelId="{4050D7A8-C62C-41C5-A477-E8D3AD0DA38A}" type="par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F9ED9B7D-AE91-43DA-B1FE-8856D40CBC3B}" type="sibTrans" cxnId="{29322FFC-0830-40C8-B3AF-CC5F2D33899C}">
      <dgm:prSet/>
      <dgm:spPr/>
      <dgm:t>
        <a:bodyPr/>
        <a:lstStyle/>
        <a:p>
          <a:pPr algn="ctr"/>
          <a:endParaRPr lang="en-US" altLang="ko-KR" sz="1800"/>
        </a:p>
      </dgm:t>
    </dgm:pt>
    <dgm:pt modelId="{0D32249E-4D42-4603-ACA3-06ED549870DB}" type="asst">
      <dgm:prSet custT="1"/>
      <dgm:spPr/>
      <dgm:t>
        <a:bodyPr/>
        <a:lstStyle/>
        <a:p>
          <a:pPr algn="ctr"/>
          <a:r>
            <a:rPr lang="en-US" altLang="ko-KR" sz="1400" dirty="0" smtClean="0"/>
            <a:t>Element: </a:t>
          </a:r>
        </a:p>
        <a:p>
          <a:pPr algn="ctr"/>
          <a:r>
            <a:rPr lang="en-US" altLang="ko-KR" sz="1400" dirty="0" smtClean="0"/>
            <a:t>&lt;p&gt;</a:t>
          </a:r>
          <a:endParaRPr lang="en-US" altLang="ko-KR" sz="1400" dirty="0"/>
        </a:p>
      </dgm:t>
    </dgm:pt>
    <dgm:pt modelId="{874909AD-5C56-40B7-B150-EAFB17EB27EE}" type="par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D074DF8A-5C47-4925-BFD0-CFF63BCF78CF}" type="sibTrans" cxnId="{941821BF-0E10-4215-8FB8-C2B037678E7D}">
      <dgm:prSet/>
      <dgm:spPr/>
      <dgm:t>
        <a:bodyPr/>
        <a:lstStyle/>
        <a:p>
          <a:pPr algn="ctr"/>
          <a:endParaRPr lang="en-US" altLang="ko-KR" sz="1800"/>
        </a:p>
      </dgm:t>
    </dgm:pt>
    <dgm:pt modelId="{4869C57B-01AE-4B80-980F-BA735C323663}">
      <dgm:prSet custT="1"/>
      <dgm:spPr/>
      <dgm:t>
        <a:bodyPr/>
        <a:lstStyle/>
        <a:p>
          <a:pPr algn="ctr"/>
          <a:r>
            <a:rPr lang="en-US" altLang="ko-KR" sz="1400" dirty="0" smtClean="0"/>
            <a:t>Element:</a:t>
          </a:r>
        </a:p>
        <a:p>
          <a:pPr algn="ctr"/>
          <a:r>
            <a:rPr lang="en-US" altLang="ko-KR" sz="1400" dirty="0" smtClean="0"/>
            <a:t>&lt;div&gt;</a:t>
          </a:r>
          <a:endParaRPr lang="en-US" altLang="ko-KR" sz="1400" dirty="0"/>
        </a:p>
      </dgm:t>
    </dgm:pt>
    <dgm:pt modelId="{A55FDE0E-044F-470F-8560-868B2ED0CBE8}" type="par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8182051F-43E2-4C3E-83D0-57D9A18F7456}" type="sibTrans" cxnId="{C4B50E53-69D6-4962-BC71-D6CA745C98DD}">
      <dgm:prSet/>
      <dgm:spPr/>
      <dgm:t>
        <a:bodyPr/>
        <a:lstStyle/>
        <a:p>
          <a:pPr algn="ctr"/>
          <a:endParaRPr lang="en-US" altLang="ko-KR" sz="1800"/>
        </a:p>
      </dgm:t>
    </dgm:pt>
    <dgm:pt modelId="{301243C1-1CEB-442F-878E-18CF3B033EC1}">
      <dgm:prSet custT="1"/>
      <dgm:spPr/>
      <dgm:t>
        <a:bodyPr/>
        <a:lstStyle/>
        <a:p>
          <a:pPr algn="ctr"/>
          <a:r>
            <a:rPr lang="en-US" altLang="ko-KR" sz="1400" dirty="0" smtClean="0"/>
            <a:t>Document</a:t>
          </a:r>
          <a:endParaRPr lang="en-US" altLang="ko-KR" sz="1400" dirty="0"/>
        </a:p>
      </dgm:t>
    </dgm:pt>
    <dgm:pt modelId="{7B070A4A-9EBF-41E3-80C6-B61101DBD2FB}" type="par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01F58689-F90D-424B-A88C-8E6202F6F711}" type="sibTrans" cxnId="{35DEA8BA-1886-431F-B77F-83F322E2BFE2}">
      <dgm:prSet/>
      <dgm:spPr/>
      <dgm:t>
        <a:bodyPr/>
        <a:lstStyle/>
        <a:p>
          <a:pPr algn="ctr"/>
          <a:endParaRPr lang="en-US" altLang="ko-KR" sz="1800"/>
        </a:p>
      </dgm:t>
    </dgm:pt>
    <dgm:pt modelId="{D0BC5B44-FC8C-48AB-A0F9-03B7F9C66A12}">
      <dgm:prSet custT="1"/>
      <dgm:spPr/>
      <dgm:t>
        <a:bodyPr/>
        <a:lstStyle/>
        <a:p>
          <a:r>
            <a:rPr lang="en-US" altLang="ko-KR" sz="1200" dirty="0" smtClean="0"/>
            <a:t>Text:</a:t>
          </a:r>
        </a:p>
        <a:p>
          <a:r>
            <a:rPr lang="en-US" altLang="ko-KR" sz="1200" dirty="0" smtClean="0"/>
            <a:t>Paragraph 2</a:t>
          </a:r>
          <a:endParaRPr lang="en-US" altLang="ko-KR" sz="1200" dirty="0"/>
        </a:p>
      </dgm:t>
    </dgm:pt>
    <dgm:pt modelId="{FCFF602D-B819-49AC-8A70-1C56616CD728}" type="parTrans" cxnId="{74DDBA63-E7B1-4E2D-98BD-CFFBA2C3B0E7}">
      <dgm:prSet/>
      <dgm:spPr/>
      <dgm:t>
        <a:bodyPr/>
        <a:lstStyle/>
        <a:p>
          <a:endParaRPr lang="en-US" altLang="ko-KR"/>
        </a:p>
      </dgm:t>
    </dgm:pt>
    <dgm:pt modelId="{F13E25E3-BEA4-49C8-A7B1-A0E6A929028E}" type="sibTrans" cxnId="{74DDBA63-E7B1-4E2D-98BD-CFFBA2C3B0E7}">
      <dgm:prSet/>
      <dgm:spPr/>
      <dgm:t>
        <a:bodyPr/>
        <a:lstStyle/>
        <a:p>
          <a:endParaRPr lang="en-US" altLang="ko-KR"/>
        </a:p>
      </dgm:t>
    </dgm:pt>
    <dgm:pt modelId="{97DCE27F-2F82-42D4-BFFC-DFDA0451C7CC}" type="asst">
      <dgm:prSet/>
      <dgm:spPr/>
      <dgm:t>
        <a:bodyPr/>
        <a:lstStyle/>
        <a:p>
          <a:r>
            <a:rPr lang="en-US" altLang="ko-KR" dirty="0" smtClean="0"/>
            <a:t>Element:</a:t>
          </a:r>
        </a:p>
        <a:p>
          <a:r>
            <a:rPr lang="en-US" altLang="ko-KR" dirty="0" smtClean="0"/>
            <a:t>&lt;p&gt;</a:t>
          </a:r>
          <a:endParaRPr lang="en-US" altLang="ko-KR" dirty="0"/>
        </a:p>
      </dgm:t>
    </dgm:pt>
    <dgm:pt modelId="{5568ED3E-8258-40A6-9588-5CA715340569}" type="parTrans" cxnId="{FF92D338-0B8C-4DD2-BCC9-EE55D1068A56}">
      <dgm:prSet/>
      <dgm:spPr/>
      <dgm:t>
        <a:bodyPr/>
        <a:lstStyle/>
        <a:p>
          <a:endParaRPr lang="en-US" altLang="ko-KR"/>
        </a:p>
      </dgm:t>
    </dgm:pt>
    <dgm:pt modelId="{78C24BA6-6C58-4908-8323-DDEF1DA430C6}" type="sibTrans" cxnId="{FF92D338-0B8C-4DD2-BCC9-EE55D1068A56}">
      <dgm:prSet/>
      <dgm:spPr/>
      <dgm:t>
        <a:bodyPr/>
        <a:lstStyle/>
        <a:p>
          <a:endParaRPr lang="en-US" altLang="ko-KR"/>
        </a:p>
      </dgm:t>
    </dgm:pt>
    <dgm:pt modelId="{587D9E60-30B6-4B4D-914C-CDF42492C0B2}" type="asst">
      <dgm:prSet/>
      <dgm:spPr/>
      <dgm:t>
        <a:bodyPr/>
        <a:lstStyle/>
        <a:p>
          <a:r>
            <a:rPr lang="en-US" altLang="ko-KR" dirty="0" smtClean="0"/>
            <a:t>Text:</a:t>
          </a:r>
        </a:p>
        <a:p>
          <a:r>
            <a:rPr lang="en-US" altLang="ko-KR" dirty="0" smtClean="0"/>
            <a:t>Paragraph 3</a:t>
          </a:r>
          <a:endParaRPr lang="en-US" altLang="ko-KR" dirty="0"/>
        </a:p>
      </dgm:t>
    </dgm:pt>
    <dgm:pt modelId="{347A2ECC-9B5F-4A61-8249-3FB45A2CDE4A}" type="parTrans" cxnId="{E45CEEBE-6246-48A4-89FE-56C606305432}">
      <dgm:prSet/>
      <dgm:spPr/>
      <dgm:t>
        <a:bodyPr/>
        <a:lstStyle/>
        <a:p>
          <a:endParaRPr lang="en-US" altLang="ko-KR"/>
        </a:p>
      </dgm:t>
    </dgm:pt>
    <dgm:pt modelId="{115DCE56-9CB9-46BA-8725-01F1BB4A8D15}" type="sibTrans" cxnId="{E45CEEBE-6246-48A4-89FE-56C606305432}">
      <dgm:prSet/>
      <dgm:spPr/>
      <dgm:t>
        <a:bodyPr/>
        <a:lstStyle/>
        <a:p>
          <a:endParaRPr lang="en-US" altLang="ko-KR"/>
        </a:p>
      </dgm:t>
    </dgm:pt>
    <dgm:pt modelId="{88A32796-2636-4C4E-889F-F94F80439DA0}" type="pres">
      <dgm:prSet presAssocID="{654260FF-8955-4258-96E9-C90AA997994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EF728F-B9B3-4F21-88AE-D303DB9CA897}" type="pres">
      <dgm:prSet presAssocID="{301243C1-1CEB-442F-878E-18CF3B033EC1}" presName="hierRoot1" presStyleCnt="0">
        <dgm:presLayoutVars>
          <dgm:hierBranch val="init"/>
        </dgm:presLayoutVars>
      </dgm:prSet>
      <dgm:spPr/>
    </dgm:pt>
    <dgm:pt modelId="{2E008763-D282-47E7-B729-5725C5EE59A9}" type="pres">
      <dgm:prSet presAssocID="{301243C1-1CEB-442F-878E-18CF3B033EC1}" presName="rootComposite1" presStyleCnt="0"/>
      <dgm:spPr/>
    </dgm:pt>
    <dgm:pt modelId="{F3DDCEFF-DFB4-4390-9E9D-3CE238C855BE}" type="pres">
      <dgm:prSet presAssocID="{301243C1-1CEB-442F-878E-18CF3B033E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FA9BEE-7DF1-4AB3-9105-042FE97FF58A}" type="pres">
      <dgm:prSet presAssocID="{301243C1-1CEB-442F-878E-18CF3B033EC1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B121B96-7FB7-4BCB-8CA1-1A0B0ACB2182}" type="pres">
      <dgm:prSet presAssocID="{301243C1-1CEB-442F-878E-18CF3B033EC1}" presName="hierChild2" presStyleCnt="0"/>
      <dgm:spPr/>
    </dgm:pt>
    <dgm:pt modelId="{F6D557AD-D63C-4254-B7FB-8947AE7C73D3}" type="pres">
      <dgm:prSet presAssocID="{4050D7A8-C62C-41C5-A477-E8D3AD0DA38A}" presName="Name37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D7D301C-4521-4568-BE4B-779FEDE5EE98}" type="pres">
      <dgm:prSet presAssocID="{3FF83D73-68BE-41E8-BFBD-4CE8165BFB01}" presName="hierRoot2" presStyleCnt="0">
        <dgm:presLayoutVars>
          <dgm:hierBranch val="init"/>
        </dgm:presLayoutVars>
      </dgm:prSet>
      <dgm:spPr/>
    </dgm:pt>
    <dgm:pt modelId="{2549254C-1396-4F17-A024-F40BC581431A}" type="pres">
      <dgm:prSet presAssocID="{3FF83D73-68BE-41E8-BFBD-4CE8165BFB01}" presName="rootComposite" presStyleCnt="0"/>
      <dgm:spPr/>
    </dgm:pt>
    <dgm:pt modelId="{8FC3D4BC-7A80-4FA7-B3B4-0F3D56AB64A0}" type="pres">
      <dgm:prSet presAssocID="{3FF83D73-68BE-41E8-BFBD-4CE8165BFB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B77E2831-B592-478B-A848-C847B42E52CD}" type="pres">
      <dgm:prSet presAssocID="{3FF83D73-68BE-41E8-BFBD-4CE8165BFB01}" presName="rootConnector" presStyleLbl="node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2F24F6C-1BD6-419D-AE45-6AC35D48AEAC}" type="pres">
      <dgm:prSet presAssocID="{3FF83D73-68BE-41E8-BFBD-4CE8165BFB01}" presName="hierChild4" presStyleCnt="0"/>
      <dgm:spPr/>
    </dgm:pt>
    <dgm:pt modelId="{F3DF8532-5EB6-488B-985E-4C60371A0FB8}" type="pres">
      <dgm:prSet presAssocID="{97D0B85D-A39A-42B5-8F98-28DFB29029E2}" presName="Name37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6DA8E-A0E7-408B-A3F1-9B64D0B098E7}" type="pres">
      <dgm:prSet presAssocID="{D7EDD1AB-0A5A-4482-9007-9080D82AAF29}" presName="hierRoot2" presStyleCnt="0">
        <dgm:presLayoutVars>
          <dgm:hierBranch/>
        </dgm:presLayoutVars>
      </dgm:prSet>
      <dgm:spPr/>
    </dgm:pt>
    <dgm:pt modelId="{872A1148-1454-4296-BBD1-8A9372347DC3}" type="pres">
      <dgm:prSet presAssocID="{D7EDD1AB-0A5A-4482-9007-9080D82AAF29}" presName="rootComposite" presStyleCnt="0"/>
      <dgm:spPr/>
    </dgm:pt>
    <dgm:pt modelId="{762AA7E9-9DCB-45AF-9DE2-4A1126B4BD51}" type="pres">
      <dgm:prSet presAssocID="{D7EDD1AB-0A5A-4482-9007-9080D82AAF2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E39C7B57-CB74-4254-8147-910A94D451E2}" type="pres">
      <dgm:prSet presAssocID="{D7EDD1AB-0A5A-4482-9007-9080D82AAF29}" presName="rootConnector" presStyleLbl="node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CAA1252-9F6A-46E9-9081-DD5BFD23542C}" type="pres">
      <dgm:prSet presAssocID="{D7EDD1AB-0A5A-4482-9007-9080D82AAF29}" presName="hierChild4" presStyleCnt="0"/>
      <dgm:spPr/>
    </dgm:pt>
    <dgm:pt modelId="{6D9D936A-1EAB-4C08-8D1E-D2216B9E601D}" type="pres">
      <dgm:prSet presAssocID="{A55FDE0E-044F-470F-8560-868B2ED0CBE8}" presName="Name35" presStyleLbl="parChTrans1D4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82301BA0-310B-4F39-B49D-B941CEA5BB02}" type="pres">
      <dgm:prSet presAssocID="{4869C57B-01AE-4B80-980F-BA735C323663}" presName="hierRoot2" presStyleCnt="0">
        <dgm:presLayoutVars>
          <dgm:hierBranch/>
        </dgm:presLayoutVars>
      </dgm:prSet>
      <dgm:spPr/>
    </dgm:pt>
    <dgm:pt modelId="{0BDE9EF8-006C-48DF-9F7D-30E132B4BE24}" type="pres">
      <dgm:prSet presAssocID="{4869C57B-01AE-4B80-980F-BA735C323663}" presName="rootComposite" presStyleCnt="0"/>
      <dgm:spPr/>
    </dgm:pt>
    <dgm:pt modelId="{9C75D1DD-5673-4067-BC19-C962D3DAF3C6}" type="pres">
      <dgm:prSet presAssocID="{4869C57B-01AE-4B80-980F-BA735C323663}" presName="rootText" presStyleLbl="node4" presStyleIdx="0" presStyleCnt="2" custLinFactNeighborX="611" custLinFactNeighborY="12501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9B3C8205-BFEE-44DC-BAD3-D0D095A9240C}" type="pres">
      <dgm:prSet presAssocID="{4869C57B-01AE-4B80-980F-BA735C323663}" presName="rootConnector" presStyleLbl="node4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5F3A02C-97E0-4477-B89C-0B75614CBEDE}" type="pres">
      <dgm:prSet presAssocID="{4869C57B-01AE-4B80-980F-BA735C323663}" presName="hierChild4" presStyleCnt="0"/>
      <dgm:spPr/>
    </dgm:pt>
    <dgm:pt modelId="{8F87BE34-5777-4B1A-BFB0-EF7BE0B2D6DA}" type="pres">
      <dgm:prSet presAssocID="{4869C57B-01AE-4B80-980F-BA735C323663}" presName="hierChild5" presStyleCnt="0"/>
      <dgm:spPr/>
    </dgm:pt>
    <dgm:pt modelId="{ADC375A5-101D-4809-A151-F1D4A2E2FD87}" type="pres">
      <dgm:prSet presAssocID="{874909AD-5C56-40B7-B150-EAFB17EB27EE}" presName="Name111" presStyleLbl="parChTrans1D4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EF339BEC-31D8-4D67-9D94-6941F98B1D55}" type="pres">
      <dgm:prSet presAssocID="{0D32249E-4D42-4603-ACA3-06ED549870DB}" presName="hierRoot3" presStyleCnt="0">
        <dgm:presLayoutVars>
          <dgm:hierBranch/>
        </dgm:presLayoutVars>
      </dgm:prSet>
      <dgm:spPr/>
    </dgm:pt>
    <dgm:pt modelId="{16454189-9E4F-437D-AFA4-D123AADA5C28}" type="pres">
      <dgm:prSet presAssocID="{0D32249E-4D42-4603-ACA3-06ED549870DB}" presName="rootComposite3" presStyleCnt="0"/>
      <dgm:spPr/>
    </dgm:pt>
    <dgm:pt modelId="{DC830728-8831-4200-AE9F-4ED5172074AC}" type="pres">
      <dgm:prSet presAssocID="{0D32249E-4D42-4603-ACA3-06ED549870DB}" presName="rootText3" presStyleLbl="asst4" presStyleIdx="0" presStyleCnt="3" custLinFactNeighborX="40272" custLinFactNeighborY="-2069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FFE81CF-F159-45F9-9082-5DF838D635D4}" type="pres">
      <dgm:prSet presAssocID="{0D32249E-4D42-4603-ACA3-06ED549870DB}" presName="rootConnector3" presStyleLbl="asst4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66CC8F0-12BC-4C93-AFBD-C893251CB83C}" type="pres">
      <dgm:prSet presAssocID="{0D32249E-4D42-4603-ACA3-06ED549870DB}" presName="hierChild6" presStyleCnt="0"/>
      <dgm:spPr/>
    </dgm:pt>
    <dgm:pt modelId="{678FC549-61B8-4F9B-9F21-BDE915F7FA02}" type="pres">
      <dgm:prSet presAssocID="{FCFF602D-B819-49AC-8A70-1C56616CD728}" presName="Name35" presStyleLbl="parChTrans1D4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938340AD-CE6C-4B69-8609-87654803D30E}" type="pres">
      <dgm:prSet presAssocID="{D0BC5B44-FC8C-48AB-A0F9-03B7F9C66A12}" presName="hierRoot2" presStyleCnt="0">
        <dgm:presLayoutVars>
          <dgm:hierBranch val="init"/>
        </dgm:presLayoutVars>
      </dgm:prSet>
      <dgm:spPr/>
    </dgm:pt>
    <dgm:pt modelId="{2E51D8B5-FC74-4AF6-9148-FBC8E50539CF}" type="pres">
      <dgm:prSet presAssocID="{D0BC5B44-FC8C-48AB-A0F9-03B7F9C66A12}" presName="rootComposite" presStyleCnt="0"/>
      <dgm:spPr/>
    </dgm:pt>
    <dgm:pt modelId="{B91DDB4F-B119-4A56-AF34-768EDB1BA562}" type="pres">
      <dgm:prSet presAssocID="{D0BC5B44-FC8C-48AB-A0F9-03B7F9C66A12}" presName="rootText" presStyleLbl="node4" presStyleIdx="1" presStyleCnt="2" custLinFactNeighborX="49637" custLinFactNeighborY="26362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15107E5-C07A-4F0E-9C4C-FE7AB5E3897A}" type="pres">
      <dgm:prSet presAssocID="{D0BC5B44-FC8C-48AB-A0F9-03B7F9C66A12}" presName="rootConnector" presStyleLbl="node4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218C4AE-B7E7-46EC-A45A-E880E2486A75}" type="pres">
      <dgm:prSet presAssocID="{D0BC5B44-FC8C-48AB-A0F9-03B7F9C66A12}" presName="hierChild4" presStyleCnt="0"/>
      <dgm:spPr/>
    </dgm:pt>
    <dgm:pt modelId="{3FAAB07D-F132-4DE6-91AB-76E08C652256}" type="pres">
      <dgm:prSet presAssocID="{D0BC5B44-FC8C-48AB-A0F9-03B7F9C66A12}" presName="hierChild5" presStyleCnt="0"/>
      <dgm:spPr/>
    </dgm:pt>
    <dgm:pt modelId="{EFC2ABC2-05F2-4969-ACF8-2D205051BE12}" type="pres">
      <dgm:prSet presAssocID="{0D32249E-4D42-4603-ACA3-06ED549870DB}" presName="hierChild7" presStyleCnt="0"/>
      <dgm:spPr/>
    </dgm:pt>
    <dgm:pt modelId="{43C0B934-91F7-4181-884A-BD2D0AA343A7}" type="pres">
      <dgm:prSet presAssocID="{5568ED3E-8258-40A6-9588-5CA715340569}" presName="Name111" presStyleLbl="parChTrans1D4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A34EE592-9297-4EA7-AB03-C940C06BD375}" type="pres">
      <dgm:prSet presAssocID="{97DCE27F-2F82-42D4-BFFC-DFDA0451C7CC}" presName="hierRoot3" presStyleCnt="0">
        <dgm:presLayoutVars>
          <dgm:hierBranch val="init"/>
        </dgm:presLayoutVars>
      </dgm:prSet>
      <dgm:spPr/>
    </dgm:pt>
    <dgm:pt modelId="{44553740-943D-429F-9D8A-A3749FF36442}" type="pres">
      <dgm:prSet presAssocID="{97DCE27F-2F82-42D4-BFFC-DFDA0451C7CC}" presName="rootComposite3" presStyleCnt="0"/>
      <dgm:spPr/>
    </dgm:pt>
    <dgm:pt modelId="{12EAFA9C-00DB-44D6-AE9D-E158D6476F3A}" type="pres">
      <dgm:prSet presAssocID="{97DCE27F-2F82-42D4-BFFC-DFDA0451C7CC}" presName="rootText3" presStyleLbl="asst4" presStyleIdx="1" presStyleCnt="3" custLinFactNeighborX="-20954" custLinFactNeighborY="267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ED2E5A-CCCD-4AD2-B5BE-980FC2B40638}" type="pres">
      <dgm:prSet presAssocID="{97DCE27F-2F82-42D4-BFFC-DFDA0451C7CC}" presName="rootConnector3" presStyleLbl="asst4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604D4ED-77D8-4257-BB18-BDB1890DE8CA}" type="pres">
      <dgm:prSet presAssocID="{97DCE27F-2F82-42D4-BFFC-DFDA0451C7CC}" presName="hierChild6" presStyleCnt="0"/>
      <dgm:spPr/>
    </dgm:pt>
    <dgm:pt modelId="{26E6256B-3315-4F0D-A89C-C203CB973533}" type="pres">
      <dgm:prSet presAssocID="{97DCE27F-2F82-42D4-BFFC-DFDA0451C7CC}" presName="hierChild7" presStyleCnt="0"/>
      <dgm:spPr/>
    </dgm:pt>
    <dgm:pt modelId="{52490404-EEF2-49E3-9C49-C65CE8F023D3}" type="pres">
      <dgm:prSet presAssocID="{347A2ECC-9B5F-4A61-8249-3FB45A2CDE4A}" presName="Name111" presStyleLbl="parChTrans1D4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A685961B-C7EC-4DE4-A1FC-1526C6D893F9}" type="pres">
      <dgm:prSet presAssocID="{587D9E60-30B6-4B4D-914C-CDF42492C0B2}" presName="hierRoot3" presStyleCnt="0">
        <dgm:presLayoutVars>
          <dgm:hierBranch val="init"/>
        </dgm:presLayoutVars>
      </dgm:prSet>
      <dgm:spPr/>
    </dgm:pt>
    <dgm:pt modelId="{9A80E26E-279E-47AC-B43F-B87BCD6C7C41}" type="pres">
      <dgm:prSet presAssocID="{587D9E60-30B6-4B4D-914C-CDF42492C0B2}" presName="rootComposite3" presStyleCnt="0"/>
      <dgm:spPr/>
    </dgm:pt>
    <dgm:pt modelId="{45F1E3C9-0BB5-4052-B2B9-384B510C2C84}" type="pres">
      <dgm:prSet presAssocID="{587D9E60-30B6-4B4D-914C-CDF42492C0B2}" presName="rootText3" presStyleLbl="asst4" presStyleIdx="2" presStyleCnt="3" custLinFactNeighborX="-82073" custLinFactNeighborY="45070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6AA1E64-6688-4F15-AFF6-FED842EB8AE2}" type="pres">
      <dgm:prSet presAssocID="{587D9E60-30B6-4B4D-914C-CDF42492C0B2}" presName="rootConnector3" presStyleLbl="asst4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3327C6C-9544-4A51-A3C5-344FED58C25A}" type="pres">
      <dgm:prSet presAssocID="{587D9E60-30B6-4B4D-914C-CDF42492C0B2}" presName="hierChild6" presStyleCnt="0"/>
      <dgm:spPr/>
    </dgm:pt>
    <dgm:pt modelId="{B823B751-7E25-4ECE-85FA-2AA4C6AD2CC7}" type="pres">
      <dgm:prSet presAssocID="{587D9E60-30B6-4B4D-914C-CDF42492C0B2}" presName="hierChild7" presStyleCnt="0"/>
      <dgm:spPr/>
    </dgm:pt>
    <dgm:pt modelId="{50BD1AB7-9D01-4AD6-A65F-C3CACB977B1D}" type="pres">
      <dgm:prSet presAssocID="{D7EDD1AB-0A5A-4482-9007-9080D82AAF29}" presName="hierChild5" presStyleCnt="0"/>
      <dgm:spPr/>
    </dgm:pt>
    <dgm:pt modelId="{3E2A7F92-F72A-4733-B67B-0C56090419D4}" type="pres">
      <dgm:prSet presAssocID="{DF0C68FD-AF43-4C47-91C2-26083DA5EB4C}" presName="Name37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B9BDC80-3BAB-42FF-A2C6-6E650171736E}" type="pres">
      <dgm:prSet presAssocID="{FC478913-EA4A-4D86-A2E3-114D6D2BBB71}" presName="hierRoot2" presStyleCnt="0">
        <dgm:presLayoutVars>
          <dgm:hierBranch/>
        </dgm:presLayoutVars>
      </dgm:prSet>
      <dgm:spPr/>
    </dgm:pt>
    <dgm:pt modelId="{914ACA09-DEE0-4E20-A561-FEF7B4CBB4FD}" type="pres">
      <dgm:prSet presAssocID="{FC478913-EA4A-4D86-A2E3-114D6D2BBB71}" presName="rootComposite" presStyleCnt="0"/>
      <dgm:spPr/>
    </dgm:pt>
    <dgm:pt modelId="{B4364DD2-FC25-4612-B64D-320D0BCC5B18}" type="pres">
      <dgm:prSet presAssocID="{FC478913-EA4A-4D86-A2E3-114D6D2BBB71}" presName="rootText" presStyleLbl="node3" presStyleIdx="1" presStyleCnt="2" custLinFactNeighborY="1024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73480B0-13D0-4902-A105-9C96402D4419}" type="pres">
      <dgm:prSet presAssocID="{FC478913-EA4A-4D86-A2E3-114D6D2BBB71}" presName="rootConnector" presStyleLbl="node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1F95088-2397-45C5-8D3B-CD132F67BE8A}" type="pres">
      <dgm:prSet presAssocID="{FC478913-EA4A-4D86-A2E3-114D6D2BBB71}" presName="hierChild4" presStyleCnt="0"/>
      <dgm:spPr/>
    </dgm:pt>
    <dgm:pt modelId="{7CEE1F3C-18F9-4B23-AADC-A605FD6A0A7E}" type="pres">
      <dgm:prSet presAssocID="{FC478913-EA4A-4D86-A2E3-114D6D2BBB71}" presName="hierChild5" presStyleCnt="0"/>
      <dgm:spPr/>
    </dgm:pt>
    <dgm:pt modelId="{01F17C3D-48B5-4A2A-976F-F60761D1BFB8}" type="pres">
      <dgm:prSet presAssocID="{3FF83D73-68BE-41E8-BFBD-4CE8165BFB01}" presName="hierChild5" presStyleCnt="0"/>
      <dgm:spPr/>
    </dgm:pt>
    <dgm:pt modelId="{6195C912-913C-411A-96F6-3E9805324FE2}" type="pres">
      <dgm:prSet presAssocID="{301243C1-1CEB-442F-878E-18CF3B033EC1}" presName="hierChild3" presStyleCnt="0"/>
      <dgm:spPr/>
    </dgm:pt>
  </dgm:ptLst>
  <dgm:cxnLst>
    <dgm:cxn modelId="{A5A5B679-4E90-5F45-8CEF-02E34378A65F}" type="presOf" srcId="{97D0B85D-A39A-42B5-8F98-28DFB29029E2}" destId="{F3DF8532-5EB6-488B-985E-4C60371A0FB8}" srcOrd="0" destOrd="0" presId="urn:microsoft.com/office/officeart/2005/8/layout/orgChart1"/>
    <dgm:cxn modelId="{F74E8DDA-6356-44F2-982C-C9F0718BD599}" srcId="{3FF83D73-68BE-41E8-BFBD-4CE8165BFB01}" destId="{D7EDD1AB-0A5A-4482-9007-9080D82AAF29}" srcOrd="0" destOrd="0" parTransId="{97D0B85D-A39A-42B5-8F98-28DFB29029E2}" sibTransId="{01F78285-64C6-49C6-83FB-B478083F6BD3}"/>
    <dgm:cxn modelId="{29322FFC-0830-40C8-B3AF-CC5F2D33899C}" srcId="{301243C1-1CEB-442F-878E-18CF3B033EC1}" destId="{3FF83D73-68BE-41E8-BFBD-4CE8165BFB01}" srcOrd="0" destOrd="0" parTransId="{4050D7A8-C62C-41C5-A477-E8D3AD0DA38A}" sibTransId="{F9ED9B7D-AE91-43DA-B1FE-8856D40CBC3B}"/>
    <dgm:cxn modelId="{B7916F40-420D-CA45-AB3A-A89F1F1A75F0}" type="presOf" srcId="{3FF83D73-68BE-41E8-BFBD-4CE8165BFB01}" destId="{8FC3D4BC-7A80-4FA7-B3B4-0F3D56AB64A0}" srcOrd="0" destOrd="0" presId="urn:microsoft.com/office/officeart/2005/8/layout/orgChart1"/>
    <dgm:cxn modelId="{E45CEEBE-6246-48A4-89FE-56C606305432}" srcId="{97DCE27F-2F82-42D4-BFFC-DFDA0451C7CC}" destId="{587D9E60-30B6-4B4D-914C-CDF42492C0B2}" srcOrd="0" destOrd="0" parTransId="{347A2ECC-9B5F-4A61-8249-3FB45A2CDE4A}" sibTransId="{115DCE56-9CB9-46BA-8725-01F1BB4A8D15}"/>
    <dgm:cxn modelId="{D2187663-057E-4242-86B0-A61C77795BEE}" type="presOf" srcId="{587D9E60-30B6-4B4D-914C-CDF42492C0B2}" destId="{45F1E3C9-0BB5-4052-B2B9-384B510C2C84}" srcOrd="0" destOrd="0" presId="urn:microsoft.com/office/officeart/2005/8/layout/orgChart1"/>
    <dgm:cxn modelId="{1AF0AAE9-4B34-4041-A1A2-15399F73EB94}" type="presOf" srcId="{FC478913-EA4A-4D86-A2E3-114D6D2BBB71}" destId="{573480B0-13D0-4902-A105-9C96402D4419}" srcOrd="1" destOrd="0" presId="urn:microsoft.com/office/officeart/2005/8/layout/orgChart1"/>
    <dgm:cxn modelId="{EF1696B3-0AD1-FD44-807F-C6BB34051F69}" type="presOf" srcId="{4869C57B-01AE-4B80-980F-BA735C323663}" destId="{9C75D1DD-5673-4067-BC19-C962D3DAF3C6}" srcOrd="0" destOrd="0" presId="urn:microsoft.com/office/officeart/2005/8/layout/orgChart1"/>
    <dgm:cxn modelId="{804EC6DD-0733-F548-8D32-1650D95B2958}" type="presOf" srcId="{4869C57B-01AE-4B80-980F-BA735C323663}" destId="{9B3C8205-BFEE-44DC-BAD3-D0D095A9240C}" srcOrd="1" destOrd="0" presId="urn:microsoft.com/office/officeart/2005/8/layout/orgChart1"/>
    <dgm:cxn modelId="{D8E94E4C-1E6E-EF4D-A572-FF4AD73E2257}" type="presOf" srcId="{D0BC5B44-FC8C-48AB-A0F9-03B7F9C66A12}" destId="{B91DDB4F-B119-4A56-AF34-768EDB1BA562}" srcOrd="0" destOrd="0" presId="urn:microsoft.com/office/officeart/2005/8/layout/orgChart1"/>
    <dgm:cxn modelId="{916ADFA8-C34A-6F4D-9AEF-53A38BCA2EFB}" type="presOf" srcId="{347A2ECC-9B5F-4A61-8249-3FB45A2CDE4A}" destId="{52490404-EEF2-49E3-9C49-C65CE8F023D3}" srcOrd="0" destOrd="0" presId="urn:microsoft.com/office/officeart/2005/8/layout/orgChart1"/>
    <dgm:cxn modelId="{74DDBA63-E7B1-4E2D-98BD-CFFBA2C3B0E7}" srcId="{0D32249E-4D42-4603-ACA3-06ED549870DB}" destId="{D0BC5B44-FC8C-48AB-A0F9-03B7F9C66A12}" srcOrd="0" destOrd="0" parTransId="{FCFF602D-B819-49AC-8A70-1C56616CD728}" sibTransId="{F13E25E3-BEA4-49C8-A7B1-A0E6A929028E}"/>
    <dgm:cxn modelId="{C4B50E53-69D6-4962-BC71-D6CA745C98DD}" srcId="{D7EDD1AB-0A5A-4482-9007-9080D82AAF29}" destId="{4869C57B-01AE-4B80-980F-BA735C323663}" srcOrd="0" destOrd="0" parTransId="{A55FDE0E-044F-470F-8560-868B2ED0CBE8}" sibTransId="{8182051F-43E2-4C3E-83D0-57D9A18F7456}"/>
    <dgm:cxn modelId="{89D60BBE-F2CA-2A48-8884-45F48944C94F}" type="presOf" srcId="{D0BC5B44-FC8C-48AB-A0F9-03B7F9C66A12}" destId="{515107E5-C07A-4F0E-9C4C-FE7AB5E3897A}" srcOrd="1" destOrd="0" presId="urn:microsoft.com/office/officeart/2005/8/layout/orgChart1"/>
    <dgm:cxn modelId="{D0E0207E-2625-B142-9316-84FE2B57DE92}" type="presOf" srcId="{3FF83D73-68BE-41E8-BFBD-4CE8165BFB01}" destId="{B77E2831-B592-478B-A848-C847B42E52CD}" srcOrd="1" destOrd="0" presId="urn:microsoft.com/office/officeart/2005/8/layout/orgChart1"/>
    <dgm:cxn modelId="{D571ED79-859E-6246-A38F-95A28102C88C}" type="presOf" srcId="{0D32249E-4D42-4603-ACA3-06ED549870DB}" destId="{3FFE81CF-F159-45F9-9082-5DF838D635D4}" srcOrd="1" destOrd="0" presId="urn:microsoft.com/office/officeart/2005/8/layout/orgChart1"/>
    <dgm:cxn modelId="{941821BF-0E10-4215-8FB8-C2B037678E7D}" srcId="{4869C57B-01AE-4B80-980F-BA735C323663}" destId="{0D32249E-4D42-4603-ACA3-06ED549870DB}" srcOrd="0" destOrd="0" parTransId="{874909AD-5C56-40B7-B150-EAFB17EB27EE}" sibTransId="{D074DF8A-5C47-4925-BFD0-CFF63BCF78CF}"/>
    <dgm:cxn modelId="{A582B8BD-6C8B-AA45-8B82-107F31CB6A37}" type="presOf" srcId="{97DCE27F-2F82-42D4-BFFC-DFDA0451C7CC}" destId="{8DED2E5A-CCCD-4AD2-B5BE-980FC2B40638}" srcOrd="1" destOrd="0" presId="urn:microsoft.com/office/officeart/2005/8/layout/orgChart1"/>
    <dgm:cxn modelId="{461501A1-605A-7A42-BA2A-09B2F5425E10}" type="presOf" srcId="{DF0C68FD-AF43-4C47-91C2-26083DA5EB4C}" destId="{3E2A7F92-F72A-4733-B67B-0C56090419D4}" srcOrd="0" destOrd="0" presId="urn:microsoft.com/office/officeart/2005/8/layout/orgChart1"/>
    <dgm:cxn modelId="{0EB25FEB-8096-1345-8C1A-25F5FA82E29E}" type="presOf" srcId="{301243C1-1CEB-442F-878E-18CF3B033EC1}" destId="{F3DDCEFF-DFB4-4390-9E9D-3CE238C855BE}" srcOrd="0" destOrd="0" presId="urn:microsoft.com/office/officeart/2005/8/layout/orgChart1"/>
    <dgm:cxn modelId="{A2833D00-9B65-2B42-BE9E-56660DCBB924}" type="presOf" srcId="{FC478913-EA4A-4D86-A2E3-114D6D2BBB71}" destId="{B4364DD2-FC25-4612-B64D-320D0BCC5B18}" srcOrd="0" destOrd="0" presId="urn:microsoft.com/office/officeart/2005/8/layout/orgChart1"/>
    <dgm:cxn modelId="{093CB1A6-98B6-E94C-BBD2-663D8111D210}" type="presOf" srcId="{654260FF-8955-4258-96E9-C90AA9979949}" destId="{88A32796-2636-4C4E-889F-F94F80439DA0}" srcOrd="0" destOrd="0" presId="urn:microsoft.com/office/officeart/2005/8/layout/orgChart1"/>
    <dgm:cxn modelId="{2897AFB6-97A9-3B4D-8D8F-9B1F984E6EB5}" type="presOf" srcId="{D7EDD1AB-0A5A-4482-9007-9080D82AAF29}" destId="{E39C7B57-CB74-4254-8147-910A94D451E2}" srcOrd="1" destOrd="0" presId="urn:microsoft.com/office/officeart/2005/8/layout/orgChart1"/>
    <dgm:cxn modelId="{ED1F37C1-7290-4D4D-ACF8-3AFB01EE4119}" type="presOf" srcId="{0D32249E-4D42-4603-ACA3-06ED549870DB}" destId="{DC830728-8831-4200-AE9F-4ED5172074AC}" srcOrd="0" destOrd="0" presId="urn:microsoft.com/office/officeart/2005/8/layout/orgChart1"/>
    <dgm:cxn modelId="{AF7ABDAB-8EBC-2A47-95B8-A771744A1AA5}" type="presOf" srcId="{5568ED3E-8258-40A6-9588-5CA715340569}" destId="{43C0B934-91F7-4181-884A-BD2D0AA343A7}" srcOrd="0" destOrd="0" presId="urn:microsoft.com/office/officeart/2005/8/layout/orgChart1"/>
    <dgm:cxn modelId="{E163C8C3-B3AD-4C82-8D89-02AA888A9C49}" srcId="{3FF83D73-68BE-41E8-BFBD-4CE8165BFB01}" destId="{FC478913-EA4A-4D86-A2E3-114D6D2BBB71}" srcOrd="1" destOrd="0" parTransId="{DF0C68FD-AF43-4C47-91C2-26083DA5EB4C}" sibTransId="{1FAF2434-153E-40EE-B558-B426DA7E11FF}"/>
    <dgm:cxn modelId="{FF92D338-0B8C-4DD2-BCC9-EE55D1068A56}" srcId="{4869C57B-01AE-4B80-980F-BA735C323663}" destId="{97DCE27F-2F82-42D4-BFFC-DFDA0451C7CC}" srcOrd="1" destOrd="0" parTransId="{5568ED3E-8258-40A6-9588-5CA715340569}" sibTransId="{78C24BA6-6C58-4908-8323-DDEF1DA430C6}"/>
    <dgm:cxn modelId="{29D00CEC-CEB6-1842-B737-D574C16B344D}" type="presOf" srcId="{D7EDD1AB-0A5A-4482-9007-9080D82AAF29}" destId="{762AA7E9-9DCB-45AF-9DE2-4A1126B4BD51}" srcOrd="0" destOrd="0" presId="urn:microsoft.com/office/officeart/2005/8/layout/orgChart1"/>
    <dgm:cxn modelId="{35DEA8BA-1886-431F-B77F-83F322E2BFE2}" srcId="{654260FF-8955-4258-96E9-C90AA9979949}" destId="{301243C1-1CEB-442F-878E-18CF3B033EC1}" srcOrd="0" destOrd="0" parTransId="{7B070A4A-9EBF-41E3-80C6-B61101DBD2FB}" sibTransId="{01F58689-F90D-424B-A88C-8E6202F6F711}"/>
    <dgm:cxn modelId="{C055F19C-9EBB-4745-8F4F-58EF11943A86}" type="presOf" srcId="{FCFF602D-B819-49AC-8A70-1C56616CD728}" destId="{678FC549-61B8-4F9B-9F21-BDE915F7FA02}" srcOrd="0" destOrd="0" presId="urn:microsoft.com/office/officeart/2005/8/layout/orgChart1"/>
    <dgm:cxn modelId="{99424A64-9581-1C47-82C6-F10EDAAB1037}" type="presOf" srcId="{97DCE27F-2F82-42D4-BFFC-DFDA0451C7CC}" destId="{12EAFA9C-00DB-44D6-AE9D-E158D6476F3A}" srcOrd="0" destOrd="0" presId="urn:microsoft.com/office/officeart/2005/8/layout/orgChart1"/>
    <dgm:cxn modelId="{6E2D7747-3262-844E-A140-EDC34B3F6248}" type="presOf" srcId="{4050D7A8-C62C-41C5-A477-E8D3AD0DA38A}" destId="{F6D557AD-D63C-4254-B7FB-8947AE7C73D3}" srcOrd="0" destOrd="0" presId="urn:microsoft.com/office/officeart/2005/8/layout/orgChart1"/>
    <dgm:cxn modelId="{8A5186F8-972F-BB4D-AA3B-3C73F7BFB207}" type="presOf" srcId="{A55FDE0E-044F-470F-8560-868B2ED0CBE8}" destId="{6D9D936A-1EAB-4C08-8D1E-D2216B9E601D}" srcOrd="0" destOrd="0" presId="urn:microsoft.com/office/officeart/2005/8/layout/orgChart1"/>
    <dgm:cxn modelId="{8A58A760-668A-8F47-A15F-AD37B85F3B57}" type="presOf" srcId="{301243C1-1CEB-442F-878E-18CF3B033EC1}" destId="{EAFA9BEE-7DF1-4AB3-9105-042FE97FF58A}" srcOrd="1" destOrd="0" presId="urn:microsoft.com/office/officeart/2005/8/layout/orgChart1"/>
    <dgm:cxn modelId="{A6F94282-846E-BA40-B433-8A96D5C07562}" type="presOf" srcId="{587D9E60-30B6-4B4D-914C-CDF42492C0B2}" destId="{36AA1E64-6688-4F15-AFF6-FED842EB8AE2}" srcOrd="1" destOrd="0" presId="urn:microsoft.com/office/officeart/2005/8/layout/orgChart1"/>
    <dgm:cxn modelId="{C546CAF4-2D1F-EC4A-9965-D150F98098A2}" type="presOf" srcId="{874909AD-5C56-40B7-B150-EAFB17EB27EE}" destId="{ADC375A5-101D-4809-A151-F1D4A2E2FD87}" srcOrd="0" destOrd="0" presId="urn:microsoft.com/office/officeart/2005/8/layout/orgChart1"/>
    <dgm:cxn modelId="{F0411014-C72C-EB42-BFA3-1CE736742760}" type="presParOf" srcId="{88A32796-2636-4C4E-889F-F94F80439DA0}" destId="{10EF728F-B9B3-4F21-88AE-D303DB9CA897}" srcOrd="0" destOrd="0" presId="urn:microsoft.com/office/officeart/2005/8/layout/orgChart1"/>
    <dgm:cxn modelId="{9263114D-68F1-BA4B-870E-7D87D669D850}" type="presParOf" srcId="{10EF728F-B9B3-4F21-88AE-D303DB9CA897}" destId="{2E008763-D282-47E7-B729-5725C5EE59A9}" srcOrd="0" destOrd="0" presId="urn:microsoft.com/office/officeart/2005/8/layout/orgChart1"/>
    <dgm:cxn modelId="{B523B4B6-0CE2-E04B-A767-681C30057018}" type="presParOf" srcId="{2E008763-D282-47E7-B729-5725C5EE59A9}" destId="{F3DDCEFF-DFB4-4390-9E9D-3CE238C855BE}" srcOrd="0" destOrd="0" presId="urn:microsoft.com/office/officeart/2005/8/layout/orgChart1"/>
    <dgm:cxn modelId="{47BA0C1F-3B5D-764D-8ACD-B07F7F7B349E}" type="presParOf" srcId="{2E008763-D282-47E7-B729-5725C5EE59A9}" destId="{EAFA9BEE-7DF1-4AB3-9105-042FE97FF58A}" srcOrd="1" destOrd="0" presId="urn:microsoft.com/office/officeart/2005/8/layout/orgChart1"/>
    <dgm:cxn modelId="{86ABFF24-C4D8-8348-B6F3-62B56946E046}" type="presParOf" srcId="{10EF728F-B9B3-4F21-88AE-D303DB9CA897}" destId="{9B121B96-7FB7-4BCB-8CA1-1A0B0ACB2182}" srcOrd="1" destOrd="0" presId="urn:microsoft.com/office/officeart/2005/8/layout/orgChart1"/>
    <dgm:cxn modelId="{FB84B509-1455-B249-B834-41DD7E8BA4C0}" type="presParOf" srcId="{9B121B96-7FB7-4BCB-8CA1-1A0B0ACB2182}" destId="{F6D557AD-D63C-4254-B7FB-8947AE7C73D3}" srcOrd="0" destOrd="0" presId="urn:microsoft.com/office/officeart/2005/8/layout/orgChart1"/>
    <dgm:cxn modelId="{E41EA389-0B49-0C40-A23B-376A963FA1B3}" type="presParOf" srcId="{9B121B96-7FB7-4BCB-8CA1-1A0B0ACB2182}" destId="{3D7D301C-4521-4568-BE4B-779FEDE5EE98}" srcOrd="1" destOrd="0" presId="urn:microsoft.com/office/officeart/2005/8/layout/orgChart1"/>
    <dgm:cxn modelId="{1B1A68AC-10A5-C544-9AF4-800938240DB7}" type="presParOf" srcId="{3D7D301C-4521-4568-BE4B-779FEDE5EE98}" destId="{2549254C-1396-4F17-A024-F40BC581431A}" srcOrd="0" destOrd="0" presId="urn:microsoft.com/office/officeart/2005/8/layout/orgChart1"/>
    <dgm:cxn modelId="{7F8F55D8-1994-0444-9C9D-BD2A0D7022FE}" type="presParOf" srcId="{2549254C-1396-4F17-A024-F40BC581431A}" destId="{8FC3D4BC-7A80-4FA7-B3B4-0F3D56AB64A0}" srcOrd="0" destOrd="0" presId="urn:microsoft.com/office/officeart/2005/8/layout/orgChart1"/>
    <dgm:cxn modelId="{D3A3A96E-2C54-6246-971E-B2032231C80B}" type="presParOf" srcId="{2549254C-1396-4F17-A024-F40BC581431A}" destId="{B77E2831-B592-478B-A848-C847B42E52CD}" srcOrd="1" destOrd="0" presId="urn:microsoft.com/office/officeart/2005/8/layout/orgChart1"/>
    <dgm:cxn modelId="{47C7767B-91BB-3F4F-9C4B-016DEA6D1579}" type="presParOf" srcId="{3D7D301C-4521-4568-BE4B-779FEDE5EE98}" destId="{82F24F6C-1BD6-419D-AE45-6AC35D48AEAC}" srcOrd="1" destOrd="0" presId="urn:microsoft.com/office/officeart/2005/8/layout/orgChart1"/>
    <dgm:cxn modelId="{381621A4-D2E4-774B-9561-0D2A9817E689}" type="presParOf" srcId="{82F24F6C-1BD6-419D-AE45-6AC35D48AEAC}" destId="{F3DF8532-5EB6-488B-985E-4C60371A0FB8}" srcOrd="0" destOrd="0" presId="urn:microsoft.com/office/officeart/2005/8/layout/orgChart1"/>
    <dgm:cxn modelId="{E76D6E1A-C6FA-3942-86AC-BCDCEAEDBC39}" type="presParOf" srcId="{82F24F6C-1BD6-419D-AE45-6AC35D48AEAC}" destId="{93E6DA8E-A0E7-408B-A3F1-9B64D0B098E7}" srcOrd="1" destOrd="0" presId="urn:microsoft.com/office/officeart/2005/8/layout/orgChart1"/>
    <dgm:cxn modelId="{44567C9A-C021-EE41-86EE-187033D3E25B}" type="presParOf" srcId="{93E6DA8E-A0E7-408B-A3F1-9B64D0B098E7}" destId="{872A1148-1454-4296-BBD1-8A9372347DC3}" srcOrd="0" destOrd="0" presId="urn:microsoft.com/office/officeart/2005/8/layout/orgChart1"/>
    <dgm:cxn modelId="{00D846D7-6058-DA42-B6DC-FF9A0C57574E}" type="presParOf" srcId="{872A1148-1454-4296-BBD1-8A9372347DC3}" destId="{762AA7E9-9DCB-45AF-9DE2-4A1126B4BD51}" srcOrd="0" destOrd="0" presId="urn:microsoft.com/office/officeart/2005/8/layout/orgChart1"/>
    <dgm:cxn modelId="{57E183C6-50DD-D541-9ECC-6BD26166F8D8}" type="presParOf" srcId="{872A1148-1454-4296-BBD1-8A9372347DC3}" destId="{E39C7B57-CB74-4254-8147-910A94D451E2}" srcOrd="1" destOrd="0" presId="urn:microsoft.com/office/officeart/2005/8/layout/orgChart1"/>
    <dgm:cxn modelId="{ADC7913B-3A5A-B448-A1A7-76C09580F420}" type="presParOf" srcId="{93E6DA8E-A0E7-408B-A3F1-9B64D0B098E7}" destId="{0CAA1252-9F6A-46E9-9081-DD5BFD23542C}" srcOrd="1" destOrd="0" presId="urn:microsoft.com/office/officeart/2005/8/layout/orgChart1"/>
    <dgm:cxn modelId="{97CB3F03-CFE5-3D48-8BFC-B3605F0937DE}" type="presParOf" srcId="{0CAA1252-9F6A-46E9-9081-DD5BFD23542C}" destId="{6D9D936A-1EAB-4C08-8D1E-D2216B9E601D}" srcOrd="0" destOrd="0" presId="urn:microsoft.com/office/officeart/2005/8/layout/orgChart1"/>
    <dgm:cxn modelId="{3DE51286-514A-4546-AA01-C4DC8048D02F}" type="presParOf" srcId="{0CAA1252-9F6A-46E9-9081-DD5BFD23542C}" destId="{82301BA0-310B-4F39-B49D-B941CEA5BB02}" srcOrd="1" destOrd="0" presId="urn:microsoft.com/office/officeart/2005/8/layout/orgChart1"/>
    <dgm:cxn modelId="{088C31AF-CAB4-774D-9B7D-E4FD24AF0E30}" type="presParOf" srcId="{82301BA0-310B-4F39-B49D-B941CEA5BB02}" destId="{0BDE9EF8-006C-48DF-9F7D-30E132B4BE24}" srcOrd="0" destOrd="0" presId="urn:microsoft.com/office/officeart/2005/8/layout/orgChart1"/>
    <dgm:cxn modelId="{DB72B8C3-466F-FF44-9CF6-5B7CEDCA2488}" type="presParOf" srcId="{0BDE9EF8-006C-48DF-9F7D-30E132B4BE24}" destId="{9C75D1DD-5673-4067-BC19-C962D3DAF3C6}" srcOrd="0" destOrd="0" presId="urn:microsoft.com/office/officeart/2005/8/layout/orgChart1"/>
    <dgm:cxn modelId="{27DF465C-CDF3-894A-98A9-FA87AE382354}" type="presParOf" srcId="{0BDE9EF8-006C-48DF-9F7D-30E132B4BE24}" destId="{9B3C8205-BFEE-44DC-BAD3-D0D095A9240C}" srcOrd="1" destOrd="0" presId="urn:microsoft.com/office/officeart/2005/8/layout/orgChart1"/>
    <dgm:cxn modelId="{172DEB43-DD02-EB49-8618-16FD004DC314}" type="presParOf" srcId="{82301BA0-310B-4F39-B49D-B941CEA5BB02}" destId="{95F3A02C-97E0-4477-B89C-0B75614CBEDE}" srcOrd="1" destOrd="0" presId="urn:microsoft.com/office/officeart/2005/8/layout/orgChart1"/>
    <dgm:cxn modelId="{1DFFD92D-4A80-7449-9732-5D6B710741FB}" type="presParOf" srcId="{82301BA0-310B-4F39-B49D-B941CEA5BB02}" destId="{8F87BE34-5777-4B1A-BFB0-EF7BE0B2D6DA}" srcOrd="2" destOrd="0" presId="urn:microsoft.com/office/officeart/2005/8/layout/orgChart1"/>
    <dgm:cxn modelId="{7C48CCDD-18C2-0C41-B3F9-5C36F2B71F7C}" type="presParOf" srcId="{8F87BE34-5777-4B1A-BFB0-EF7BE0B2D6DA}" destId="{ADC375A5-101D-4809-A151-F1D4A2E2FD87}" srcOrd="0" destOrd="0" presId="urn:microsoft.com/office/officeart/2005/8/layout/orgChart1"/>
    <dgm:cxn modelId="{C9782BBC-58F7-C349-AA3C-DF4F977570FD}" type="presParOf" srcId="{8F87BE34-5777-4B1A-BFB0-EF7BE0B2D6DA}" destId="{EF339BEC-31D8-4D67-9D94-6941F98B1D55}" srcOrd="1" destOrd="0" presId="urn:microsoft.com/office/officeart/2005/8/layout/orgChart1"/>
    <dgm:cxn modelId="{85718AD0-0033-4F4D-B52A-ACA9078A9C47}" type="presParOf" srcId="{EF339BEC-31D8-4D67-9D94-6941F98B1D55}" destId="{16454189-9E4F-437D-AFA4-D123AADA5C28}" srcOrd="0" destOrd="0" presId="urn:microsoft.com/office/officeart/2005/8/layout/orgChart1"/>
    <dgm:cxn modelId="{A342EEE4-121D-4D49-A8E1-DACCEE80BDBC}" type="presParOf" srcId="{16454189-9E4F-437D-AFA4-D123AADA5C28}" destId="{DC830728-8831-4200-AE9F-4ED5172074AC}" srcOrd="0" destOrd="0" presId="urn:microsoft.com/office/officeart/2005/8/layout/orgChart1"/>
    <dgm:cxn modelId="{FE3FEEFF-E81F-1D40-8A4E-C6294A55E1D4}" type="presParOf" srcId="{16454189-9E4F-437D-AFA4-D123AADA5C28}" destId="{3FFE81CF-F159-45F9-9082-5DF838D635D4}" srcOrd="1" destOrd="0" presId="urn:microsoft.com/office/officeart/2005/8/layout/orgChart1"/>
    <dgm:cxn modelId="{1C816781-CF2E-544D-A60E-A85C346A85E5}" type="presParOf" srcId="{EF339BEC-31D8-4D67-9D94-6941F98B1D55}" destId="{266CC8F0-12BC-4C93-AFBD-C893251CB83C}" srcOrd="1" destOrd="0" presId="urn:microsoft.com/office/officeart/2005/8/layout/orgChart1"/>
    <dgm:cxn modelId="{52F86DC5-DFAC-4947-B3E4-878DD6FE8506}" type="presParOf" srcId="{266CC8F0-12BC-4C93-AFBD-C893251CB83C}" destId="{678FC549-61B8-4F9B-9F21-BDE915F7FA02}" srcOrd="0" destOrd="0" presId="urn:microsoft.com/office/officeart/2005/8/layout/orgChart1"/>
    <dgm:cxn modelId="{0ADC1212-8086-334A-8019-485154DFBD4C}" type="presParOf" srcId="{266CC8F0-12BC-4C93-AFBD-C893251CB83C}" destId="{938340AD-CE6C-4B69-8609-87654803D30E}" srcOrd="1" destOrd="0" presId="urn:microsoft.com/office/officeart/2005/8/layout/orgChart1"/>
    <dgm:cxn modelId="{3881609B-8B88-4E44-89F4-82B7777F25A0}" type="presParOf" srcId="{938340AD-CE6C-4B69-8609-87654803D30E}" destId="{2E51D8B5-FC74-4AF6-9148-FBC8E50539CF}" srcOrd="0" destOrd="0" presId="urn:microsoft.com/office/officeart/2005/8/layout/orgChart1"/>
    <dgm:cxn modelId="{56809597-671A-E442-9AB1-708DF89F7EA1}" type="presParOf" srcId="{2E51D8B5-FC74-4AF6-9148-FBC8E50539CF}" destId="{B91DDB4F-B119-4A56-AF34-768EDB1BA562}" srcOrd="0" destOrd="0" presId="urn:microsoft.com/office/officeart/2005/8/layout/orgChart1"/>
    <dgm:cxn modelId="{B1E57EE7-BF43-4442-AAE3-E6C06572A493}" type="presParOf" srcId="{2E51D8B5-FC74-4AF6-9148-FBC8E50539CF}" destId="{515107E5-C07A-4F0E-9C4C-FE7AB5E3897A}" srcOrd="1" destOrd="0" presId="urn:microsoft.com/office/officeart/2005/8/layout/orgChart1"/>
    <dgm:cxn modelId="{2F215EBA-2F62-694E-BF07-F93D4868726A}" type="presParOf" srcId="{938340AD-CE6C-4B69-8609-87654803D30E}" destId="{8218C4AE-B7E7-46EC-A45A-E880E2486A75}" srcOrd="1" destOrd="0" presId="urn:microsoft.com/office/officeart/2005/8/layout/orgChart1"/>
    <dgm:cxn modelId="{285DA7D3-8DC3-E142-AF7C-C6340EA009F9}" type="presParOf" srcId="{938340AD-CE6C-4B69-8609-87654803D30E}" destId="{3FAAB07D-F132-4DE6-91AB-76E08C652256}" srcOrd="2" destOrd="0" presId="urn:microsoft.com/office/officeart/2005/8/layout/orgChart1"/>
    <dgm:cxn modelId="{B51D7F4E-F925-3C41-8CA0-3D39BA3CB80B}" type="presParOf" srcId="{EF339BEC-31D8-4D67-9D94-6941F98B1D55}" destId="{EFC2ABC2-05F2-4969-ACF8-2D205051BE12}" srcOrd="2" destOrd="0" presId="urn:microsoft.com/office/officeart/2005/8/layout/orgChart1"/>
    <dgm:cxn modelId="{A48DEE1C-FA02-864F-816A-42EA8CE73665}" type="presParOf" srcId="{8F87BE34-5777-4B1A-BFB0-EF7BE0B2D6DA}" destId="{43C0B934-91F7-4181-884A-BD2D0AA343A7}" srcOrd="2" destOrd="0" presId="urn:microsoft.com/office/officeart/2005/8/layout/orgChart1"/>
    <dgm:cxn modelId="{20D17F55-0132-2E4B-94DF-2E255F1431B8}" type="presParOf" srcId="{8F87BE34-5777-4B1A-BFB0-EF7BE0B2D6DA}" destId="{A34EE592-9297-4EA7-AB03-C940C06BD375}" srcOrd="3" destOrd="0" presId="urn:microsoft.com/office/officeart/2005/8/layout/orgChart1"/>
    <dgm:cxn modelId="{C18AF72A-1AB5-E24E-8B3F-9FAE4B73C681}" type="presParOf" srcId="{A34EE592-9297-4EA7-AB03-C940C06BD375}" destId="{44553740-943D-429F-9D8A-A3749FF36442}" srcOrd="0" destOrd="0" presId="urn:microsoft.com/office/officeart/2005/8/layout/orgChart1"/>
    <dgm:cxn modelId="{D6D3C158-F9EF-D249-B666-05A0FAF907D1}" type="presParOf" srcId="{44553740-943D-429F-9D8A-A3749FF36442}" destId="{12EAFA9C-00DB-44D6-AE9D-E158D6476F3A}" srcOrd="0" destOrd="0" presId="urn:microsoft.com/office/officeart/2005/8/layout/orgChart1"/>
    <dgm:cxn modelId="{BECFA456-4E2A-A04B-8314-1D4404B6DC08}" type="presParOf" srcId="{44553740-943D-429F-9D8A-A3749FF36442}" destId="{8DED2E5A-CCCD-4AD2-B5BE-980FC2B40638}" srcOrd="1" destOrd="0" presId="urn:microsoft.com/office/officeart/2005/8/layout/orgChart1"/>
    <dgm:cxn modelId="{D2F1F23A-D687-1649-A5C4-34986F740F6E}" type="presParOf" srcId="{A34EE592-9297-4EA7-AB03-C940C06BD375}" destId="{D604D4ED-77D8-4257-BB18-BDB1890DE8CA}" srcOrd="1" destOrd="0" presId="urn:microsoft.com/office/officeart/2005/8/layout/orgChart1"/>
    <dgm:cxn modelId="{25C02404-9BAE-6746-8EB6-931F0D370BDD}" type="presParOf" srcId="{A34EE592-9297-4EA7-AB03-C940C06BD375}" destId="{26E6256B-3315-4F0D-A89C-C203CB973533}" srcOrd="2" destOrd="0" presId="urn:microsoft.com/office/officeart/2005/8/layout/orgChart1"/>
    <dgm:cxn modelId="{6059CFC0-81FD-2C41-AB78-927E32571BBF}" type="presParOf" srcId="{26E6256B-3315-4F0D-A89C-C203CB973533}" destId="{52490404-EEF2-49E3-9C49-C65CE8F023D3}" srcOrd="0" destOrd="0" presId="urn:microsoft.com/office/officeart/2005/8/layout/orgChart1"/>
    <dgm:cxn modelId="{A228C0D2-3DC0-004A-9D9F-B62803A564FC}" type="presParOf" srcId="{26E6256B-3315-4F0D-A89C-C203CB973533}" destId="{A685961B-C7EC-4DE4-A1FC-1526C6D893F9}" srcOrd="1" destOrd="0" presId="urn:microsoft.com/office/officeart/2005/8/layout/orgChart1"/>
    <dgm:cxn modelId="{1DEDB661-4C8A-6948-AE1A-EBF0D0407FBA}" type="presParOf" srcId="{A685961B-C7EC-4DE4-A1FC-1526C6D893F9}" destId="{9A80E26E-279E-47AC-B43F-B87BCD6C7C41}" srcOrd="0" destOrd="0" presId="urn:microsoft.com/office/officeart/2005/8/layout/orgChart1"/>
    <dgm:cxn modelId="{2B4AF5A0-8CF4-6A4B-B967-AA11EEF9CDFE}" type="presParOf" srcId="{9A80E26E-279E-47AC-B43F-B87BCD6C7C41}" destId="{45F1E3C9-0BB5-4052-B2B9-384B510C2C84}" srcOrd="0" destOrd="0" presId="urn:microsoft.com/office/officeart/2005/8/layout/orgChart1"/>
    <dgm:cxn modelId="{4C9E4DF7-1EF3-8840-973A-91033A3A15AC}" type="presParOf" srcId="{9A80E26E-279E-47AC-B43F-B87BCD6C7C41}" destId="{36AA1E64-6688-4F15-AFF6-FED842EB8AE2}" srcOrd="1" destOrd="0" presId="urn:microsoft.com/office/officeart/2005/8/layout/orgChart1"/>
    <dgm:cxn modelId="{64586CE8-25FA-7648-8591-8DFEF31A6895}" type="presParOf" srcId="{A685961B-C7EC-4DE4-A1FC-1526C6D893F9}" destId="{53327C6C-9544-4A51-A3C5-344FED58C25A}" srcOrd="1" destOrd="0" presId="urn:microsoft.com/office/officeart/2005/8/layout/orgChart1"/>
    <dgm:cxn modelId="{4201B6E0-FA7C-B949-9535-178AFB930D8F}" type="presParOf" srcId="{A685961B-C7EC-4DE4-A1FC-1526C6D893F9}" destId="{B823B751-7E25-4ECE-85FA-2AA4C6AD2CC7}" srcOrd="2" destOrd="0" presId="urn:microsoft.com/office/officeart/2005/8/layout/orgChart1"/>
    <dgm:cxn modelId="{7DE4EC0B-91D4-A14C-9449-07AFF72680E9}" type="presParOf" srcId="{93E6DA8E-A0E7-408B-A3F1-9B64D0B098E7}" destId="{50BD1AB7-9D01-4AD6-A65F-C3CACB977B1D}" srcOrd="2" destOrd="0" presId="urn:microsoft.com/office/officeart/2005/8/layout/orgChart1"/>
    <dgm:cxn modelId="{BBFD0712-3CD9-3E40-844A-7DDA463ED6BA}" type="presParOf" srcId="{82F24F6C-1BD6-419D-AE45-6AC35D48AEAC}" destId="{3E2A7F92-F72A-4733-B67B-0C56090419D4}" srcOrd="2" destOrd="0" presId="urn:microsoft.com/office/officeart/2005/8/layout/orgChart1"/>
    <dgm:cxn modelId="{9E68319A-8A11-3D4C-8BAB-B3929DDBDEED}" type="presParOf" srcId="{82F24F6C-1BD6-419D-AE45-6AC35D48AEAC}" destId="{AB9BDC80-3BAB-42FF-A2C6-6E650171736E}" srcOrd="3" destOrd="0" presId="urn:microsoft.com/office/officeart/2005/8/layout/orgChart1"/>
    <dgm:cxn modelId="{6BE232F8-0E11-2249-B748-6545FF077CFE}" type="presParOf" srcId="{AB9BDC80-3BAB-42FF-A2C6-6E650171736E}" destId="{914ACA09-DEE0-4E20-A561-FEF7B4CBB4FD}" srcOrd="0" destOrd="0" presId="urn:microsoft.com/office/officeart/2005/8/layout/orgChart1"/>
    <dgm:cxn modelId="{918F752A-6C6C-1249-B23E-00196F2836CE}" type="presParOf" srcId="{914ACA09-DEE0-4E20-A561-FEF7B4CBB4FD}" destId="{B4364DD2-FC25-4612-B64D-320D0BCC5B18}" srcOrd="0" destOrd="0" presId="urn:microsoft.com/office/officeart/2005/8/layout/orgChart1"/>
    <dgm:cxn modelId="{807ED199-9F60-A245-8A9D-29ECED153D6A}" type="presParOf" srcId="{914ACA09-DEE0-4E20-A561-FEF7B4CBB4FD}" destId="{573480B0-13D0-4902-A105-9C96402D4419}" srcOrd="1" destOrd="0" presId="urn:microsoft.com/office/officeart/2005/8/layout/orgChart1"/>
    <dgm:cxn modelId="{E2D44A41-EE6C-E548-8CA9-C4DA7619F2D2}" type="presParOf" srcId="{AB9BDC80-3BAB-42FF-A2C6-6E650171736E}" destId="{81F95088-2397-45C5-8D3B-CD132F67BE8A}" srcOrd="1" destOrd="0" presId="urn:microsoft.com/office/officeart/2005/8/layout/orgChart1"/>
    <dgm:cxn modelId="{3DC79BCC-B63E-9E42-9B84-2556A794B717}" type="presParOf" srcId="{AB9BDC80-3BAB-42FF-A2C6-6E650171736E}" destId="{7CEE1F3C-18F9-4B23-AADC-A605FD6A0A7E}" srcOrd="2" destOrd="0" presId="urn:microsoft.com/office/officeart/2005/8/layout/orgChart1"/>
    <dgm:cxn modelId="{199FD75E-038F-174A-90F7-76A4945B8766}" type="presParOf" srcId="{3D7D301C-4521-4568-BE4B-779FEDE5EE98}" destId="{01F17C3D-48B5-4A2A-976F-F60761D1BFB8}" srcOrd="2" destOrd="0" presId="urn:microsoft.com/office/officeart/2005/8/layout/orgChart1"/>
    <dgm:cxn modelId="{55F80A6A-C0AF-4D4A-A733-3666E8FD60AB}" type="presParOf" srcId="{10EF728F-B9B3-4F21-88AE-D303DB9CA897}" destId="{6195C912-913C-411A-96F6-3E9805324F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F2734-E4CC-470B-BA83-43B5BE3F289A}">
      <dsp:nvSpPr>
        <dsp:cNvPr id="0" name=""/>
        <dsp:cNvSpPr/>
      </dsp:nvSpPr>
      <dsp:spPr>
        <a:xfrm>
          <a:off x="526908" y="305000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C9406-DEF7-427E-9683-662F58F8DD07}">
      <dsp:nvSpPr>
        <dsp:cNvPr id="0" name=""/>
        <dsp:cNvSpPr/>
      </dsp:nvSpPr>
      <dsp:spPr>
        <a:xfrm>
          <a:off x="526908" y="223724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A7F92-F72A-4733-B67B-0C56090419D4}">
      <dsp:nvSpPr>
        <dsp:cNvPr id="0" name=""/>
        <dsp:cNvSpPr/>
      </dsp:nvSpPr>
      <dsp:spPr>
        <a:xfrm>
          <a:off x="572628" y="1424489"/>
          <a:ext cx="1038843" cy="240393"/>
        </a:xfrm>
        <a:custGeom>
          <a:avLst/>
          <a:gdLst/>
          <a:ahLst/>
          <a:cxnLst/>
          <a:rect l="0" t="0" r="0" b="0"/>
          <a:pathLst>
            <a:path>
              <a:moveTo>
                <a:pt x="1038843" y="0"/>
              </a:moveTo>
              <a:lnTo>
                <a:pt x="1038843" y="120196"/>
              </a:lnTo>
              <a:lnTo>
                <a:pt x="0" y="120196"/>
              </a:lnTo>
              <a:lnTo>
                <a:pt x="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CC49-67B9-4359-A0DA-5E81EF0B448F}">
      <dsp:nvSpPr>
        <dsp:cNvPr id="0" name=""/>
        <dsp:cNvSpPr/>
      </dsp:nvSpPr>
      <dsp:spPr>
        <a:xfrm>
          <a:off x="1912033" y="305000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75A5-101D-4809-A151-F1D4A2E2FD87}">
      <dsp:nvSpPr>
        <dsp:cNvPr id="0" name=""/>
        <dsp:cNvSpPr/>
      </dsp:nvSpPr>
      <dsp:spPr>
        <a:xfrm>
          <a:off x="2530119" y="2237248"/>
          <a:ext cx="120196" cy="526576"/>
        </a:xfrm>
        <a:custGeom>
          <a:avLst/>
          <a:gdLst/>
          <a:ahLst/>
          <a:cxnLst/>
          <a:rect l="0" t="0" r="0" b="0"/>
          <a:pathLst>
            <a:path>
              <a:moveTo>
                <a:pt x="120196" y="0"/>
              </a:moveTo>
              <a:lnTo>
                <a:pt x="120196" y="526576"/>
              </a:lnTo>
              <a:lnTo>
                <a:pt x="0" y="5265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D936A-1EAB-4C08-8D1E-D2216B9E601D}">
      <dsp:nvSpPr>
        <dsp:cNvPr id="0" name=""/>
        <dsp:cNvSpPr/>
      </dsp:nvSpPr>
      <dsp:spPr>
        <a:xfrm>
          <a:off x="3297158" y="305000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082DE-3C96-4553-A6DE-B8F6516DAB1A}">
      <dsp:nvSpPr>
        <dsp:cNvPr id="0" name=""/>
        <dsp:cNvSpPr/>
      </dsp:nvSpPr>
      <dsp:spPr>
        <a:xfrm>
          <a:off x="2650315" y="2237248"/>
          <a:ext cx="120196" cy="52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576"/>
              </a:lnTo>
              <a:lnTo>
                <a:pt x="120196" y="5265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F8532-5EB6-488B-985E-4C60371A0FB8}">
      <dsp:nvSpPr>
        <dsp:cNvPr id="0" name=""/>
        <dsp:cNvSpPr/>
      </dsp:nvSpPr>
      <dsp:spPr>
        <a:xfrm>
          <a:off x="1611472" y="1424489"/>
          <a:ext cx="1038843" cy="2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96"/>
              </a:lnTo>
              <a:lnTo>
                <a:pt x="1038843" y="120196"/>
              </a:lnTo>
              <a:lnTo>
                <a:pt x="1038843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557AD-D63C-4254-B7FB-8947AE7C73D3}">
      <dsp:nvSpPr>
        <dsp:cNvPr id="0" name=""/>
        <dsp:cNvSpPr/>
      </dsp:nvSpPr>
      <dsp:spPr>
        <a:xfrm>
          <a:off x="1565752" y="611730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DCEFF-DFB4-4390-9E9D-3CE238C855BE}">
      <dsp:nvSpPr>
        <dsp:cNvPr id="0" name=""/>
        <dsp:cNvSpPr/>
      </dsp:nvSpPr>
      <dsp:spPr>
        <a:xfrm>
          <a:off x="1039106" y="39364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Document</a:t>
          </a:r>
          <a:endParaRPr lang="en-US" altLang="ko-KR" sz="1400" kern="1200" dirty="0"/>
        </a:p>
      </dsp:txBody>
      <dsp:txXfrm>
        <a:off x="1039106" y="39364"/>
        <a:ext cx="1144731" cy="572365"/>
      </dsp:txXfrm>
    </dsp:sp>
    <dsp:sp modelId="{8FC3D4BC-7A80-4FA7-B3B4-0F3D56AB64A0}">
      <dsp:nvSpPr>
        <dsp:cNvPr id="0" name=""/>
        <dsp:cNvSpPr/>
      </dsp:nvSpPr>
      <dsp:spPr>
        <a:xfrm>
          <a:off x="1039106" y="852123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Root element: &lt;html&gt;</a:t>
          </a:r>
          <a:endParaRPr lang="en-US" altLang="ko-KR" sz="1400" kern="1200" dirty="0"/>
        </a:p>
      </dsp:txBody>
      <dsp:txXfrm>
        <a:off x="1039106" y="852123"/>
        <a:ext cx="1144731" cy="572365"/>
      </dsp:txXfrm>
    </dsp:sp>
    <dsp:sp modelId="{762AA7E9-9DCB-45AF-9DE2-4A1126B4BD51}">
      <dsp:nvSpPr>
        <dsp:cNvPr id="0" name=""/>
        <dsp:cNvSpPr/>
      </dsp:nvSpPr>
      <dsp:spPr>
        <a:xfrm>
          <a:off x="2077950" y="1664883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&lt;body&gt;</a:t>
          </a:r>
          <a:endParaRPr lang="en-US" altLang="ko-KR" sz="1400" kern="1200" dirty="0"/>
        </a:p>
      </dsp:txBody>
      <dsp:txXfrm>
        <a:off x="2077950" y="1664883"/>
        <a:ext cx="1144731" cy="572365"/>
      </dsp:txXfrm>
    </dsp:sp>
    <dsp:sp modelId="{E16EC273-1C8B-45BF-A799-F40E2050F118}">
      <dsp:nvSpPr>
        <dsp:cNvPr id="0" name=""/>
        <dsp:cNvSpPr/>
      </dsp:nvSpPr>
      <dsp:spPr>
        <a:xfrm>
          <a:off x="2770512" y="2477642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&lt;p&gt;</a:t>
          </a:r>
          <a:endParaRPr lang="en-US" altLang="ko-KR" sz="1400" kern="1200" dirty="0"/>
        </a:p>
      </dsp:txBody>
      <dsp:txXfrm>
        <a:off x="2770512" y="2477642"/>
        <a:ext cx="1144731" cy="572365"/>
      </dsp:txXfrm>
    </dsp:sp>
    <dsp:sp modelId="{9C75D1DD-5673-4067-BC19-C962D3DAF3C6}">
      <dsp:nvSpPr>
        <dsp:cNvPr id="0" name=""/>
        <dsp:cNvSpPr/>
      </dsp:nvSpPr>
      <dsp:spPr>
        <a:xfrm>
          <a:off x="2770512" y="3290401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Text: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smtClean="0"/>
            <a:t>Hello world!</a:t>
          </a:r>
          <a:endParaRPr lang="en-US" altLang="ko-KR" sz="1400" kern="1200"/>
        </a:p>
      </dsp:txBody>
      <dsp:txXfrm>
        <a:off x="2770512" y="3290401"/>
        <a:ext cx="1144731" cy="572365"/>
      </dsp:txXfrm>
    </dsp:sp>
    <dsp:sp modelId="{DC830728-8831-4200-AE9F-4ED5172074AC}">
      <dsp:nvSpPr>
        <dsp:cNvPr id="0" name=""/>
        <dsp:cNvSpPr/>
      </dsp:nvSpPr>
      <dsp:spPr>
        <a:xfrm>
          <a:off x="1385387" y="2477642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&lt;h1&gt;</a:t>
          </a:r>
          <a:endParaRPr lang="en-US" altLang="ko-KR" sz="1400" kern="1200" dirty="0"/>
        </a:p>
      </dsp:txBody>
      <dsp:txXfrm>
        <a:off x="1385387" y="2477642"/>
        <a:ext cx="1144731" cy="572365"/>
      </dsp:txXfrm>
    </dsp:sp>
    <dsp:sp modelId="{EC4B2EBF-B5B9-4C0A-93CA-6EA53F031691}">
      <dsp:nvSpPr>
        <dsp:cNvPr id="0" name=""/>
        <dsp:cNvSpPr/>
      </dsp:nvSpPr>
      <dsp:spPr>
        <a:xfrm>
          <a:off x="1385387" y="3290401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Text: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DOM Lesson One</a:t>
          </a:r>
          <a:endParaRPr lang="en-US" altLang="ko-KR" sz="1200" kern="1200" dirty="0"/>
        </a:p>
      </dsp:txBody>
      <dsp:txXfrm>
        <a:off x="1385387" y="3290401"/>
        <a:ext cx="1144731" cy="572365"/>
      </dsp:txXfrm>
    </dsp:sp>
    <dsp:sp modelId="{B4364DD2-FC25-4612-B64D-320D0BCC5B18}">
      <dsp:nvSpPr>
        <dsp:cNvPr id="0" name=""/>
        <dsp:cNvSpPr/>
      </dsp:nvSpPr>
      <dsp:spPr>
        <a:xfrm>
          <a:off x="262" y="1664883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Element: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&lt;head&gt;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ID: “id1”</a:t>
          </a:r>
          <a:endParaRPr lang="en-US" altLang="ko-KR" sz="1100" kern="1200" dirty="0"/>
        </a:p>
      </dsp:txBody>
      <dsp:txXfrm>
        <a:off x="262" y="1664883"/>
        <a:ext cx="1144731" cy="572365"/>
      </dsp:txXfrm>
    </dsp:sp>
    <dsp:sp modelId="{4C5E417A-8E62-4656-A03C-14BE20A96CA8}">
      <dsp:nvSpPr>
        <dsp:cNvPr id="0" name=""/>
        <dsp:cNvSpPr/>
      </dsp:nvSpPr>
      <dsp:spPr>
        <a:xfrm>
          <a:off x="262" y="2477642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&lt;title&gt;</a:t>
          </a:r>
          <a:endParaRPr lang="en-US" altLang="ko-KR" sz="1400" kern="1200" dirty="0"/>
        </a:p>
      </dsp:txBody>
      <dsp:txXfrm>
        <a:off x="262" y="2477642"/>
        <a:ext cx="1144731" cy="572365"/>
      </dsp:txXfrm>
    </dsp:sp>
    <dsp:sp modelId="{6BA55B0A-8F1C-46E1-8462-BF64F495C001}">
      <dsp:nvSpPr>
        <dsp:cNvPr id="0" name=""/>
        <dsp:cNvSpPr/>
      </dsp:nvSpPr>
      <dsp:spPr>
        <a:xfrm>
          <a:off x="262" y="3290401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Text: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DOM Tutorial</a:t>
          </a:r>
          <a:endParaRPr lang="en-US" altLang="ko-KR" sz="1400" kern="1200" dirty="0"/>
        </a:p>
      </dsp:txBody>
      <dsp:txXfrm>
        <a:off x="262" y="3290401"/>
        <a:ext cx="1144731" cy="572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F2734-E4CC-470B-BA83-43B5BE3F289A}">
      <dsp:nvSpPr>
        <dsp:cNvPr id="0" name=""/>
        <dsp:cNvSpPr/>
      </dsp:nvSpPr>
      <dsp:spPr>
        <a:xfrm>
          <a:off x="526908" y="305000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C9406-DEF7-427E-9683-662F58F8DD07}">
      <dsp:nvSpPr>
        <dsp:cNvPr id="0" name=""/>
        <dsp:cNvSpPr/>
      </dsp:nvSpPr>
      <dsp:spPr>
        <a:xfrm>
          <a:off x="526908" y="223724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A7F92-F72A-4733-B67B-0C56090419D4}">
      <dsp:nvSpPr>
        <dsp:cNvPr id="0" name=""/>
        <dsp:cNvSpPr/>
      </dsp:nvSpPr>
      <dsp:spPr>
        <a:xfrm>
          <a:off x="572628" y="1424489"/>
          <a:ext cx="1038843" cy="240393"/>
        </a:xfrm>
        <a:custGeom>
          <a:avLst/>
          <a:gdLst/>
          <a:ahLst/>
          <a:cxnLst/>
          <a:rect l="0" t="0" r="0" b="0"/>
          <a:pathLst>
            <a:path>
              <a:moveTo>
                <a:pt x="1038843" y="0"/>
              </a:moveTo>
              <a:lnTo>
                <a:pt x="1038843" y="120196"/>
              </a:lnTo>
              <a:lnTo>
                <a:pt x="0" y="120196"/>
              </a:lnTo>
              <a:lnTo>
                <a:pt x="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CC49-67B9-4359-A0DA-5E81EF0B448F}">
      <dsp:nvSpPr>
        <dsp:cNvPr id="0" name=""/>
        <dsp:cNvSpPr/>
      </dsp:nvSpPr>
      <dsp:spPr>
        <a:xfrm>
          <a:off x="1912033" y="305000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75A5-101D-4809-A151-F1D4A2E2FD87}">
      <dsp:nvSpPr>
        <dsp:cNvPr id="0" name=""/>
        <dsp:cNvSpPr/>
      </dsp:nvSpPr>
      <dsp:spPr>
        <a:xfrm>
          <a:off x="2530119" y="2237248"/>
          <a:ext cx="120196" cy="526576"/>
        </a:xfrm>
        <a:custGeom>
          <a:avLst/>
          <a:gdLst/>
          <a:ahLst/>
          <a:cxnLst/>
          <a:rect l="0" t="0" r="0" b="0"/>
          <a:pathLst>
            <a:path>
              <a:moveTo>
                <a:pt x="120196" y="0"/>
              </a:moveTo>
              <a:lnTo>
                <a:pt x="120196" y="526576"/>
              </a:lnTo>
              <a:lnTo>
                <a:pt x="0" y="5265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D936A-1EAB-4C08-8D1E-D2216B9E601D}">
      <dsp:nvSpPr>
        <dsp:cNvPr id="0" name=""/>
        <dsp:cNvSpPr/>
      </dsp:nvSpPr>
      <dsp:spPr>
        <a:xfrm>
          <a:off x="3297158" y="3050008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082DE-3C96-4553-A6DE-B8F6516DAB1A}">
      <dsp:nvSpPr>
        <dsp:cNvPr id="0" name=""/>
        <dsp:cNvSpPr/>
      </dsp:nvSpPr>
      <dsp:spPr>
        <a:xfrm>
          <a:off x="2650315" y="2237248"/>
          <a:ext cx="120196" cy="52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576"/>
              </a:lnTo>
              <a:lnTo>
                <a:pt x="120196" y="5265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F8532-5EB6-488B-985E-4C60371A0FB8}">
      <dsp:nvSpPr>
        <dsp:cNvPr id="0" name=""/>
        <dsp:cNvSpPr/>
      </dsp:nvSpPr>
      <dsp:spPr>
        <a:xfrm>
          <a:off x="1611472" y="1424489"/>
          <a:ext cx="1038843" cy="2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96"/>
              </a:lnTo>
              <a:lnTo>
                <a:pt x="1038843" y="120196"/>
              </a:lnTo>
              <a:lnTo>
                <a:pt x="1038843" y="240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557AD-D63C-4254-B7FB-8947AE7C73D3}">
      <dsp:nvSpPr>
        <dsp:cNvPr id="0" name=""/>
        <dsp:cNvSpPr/>
      </dsp:nvSpPr>
      <dsp:spPr>
        <a:xfrm>
          <a:off x="1565752" y="611730"/>
          <a:ext cx="91440" cy="2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9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DCEFF-DFB4-4390-9E9D-3CE238C855BE}">
      <dsp:nvSpPr>
        <dsp:cNvPr id="0" name=""/>
        <dsp:cNvSpPr/>
      </dsp:nvSpPr>
      <dsp:spPr>
        <a:xfrm>
          <a:off x="1039106" y="39364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Document</a:t>
          </a:r>
          <a:endParaRPr lang="en-US" altLang="ko-KR" sz="1400" kern="1200" dirty="0"/>
        </a:p>
      </dsp:txBody>
      <dsp:txXfrm>
        <a:off x="1039106" y="39364"/>
        <a:ext cx="1144731" cy="572365"/>
      </dsp:txXfrm>
    </dsp:sp>
    <dsp:sp modelId="{8FC3D4BC-7A80-4FA7-B3B4-0F3D56AB64A0}">
      <dsp:nvSpPr>
        <dsp:cNvPr id="0" name=""/>
        <dsp:cNvSpPr/>
      </dsp:nvSpPr>
      <dsp:spPr>
        <a:xfrm>
          <a:off x="1039106" y="852123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Root element: &lt;html&gt;</a:t>
          </a:r>
          <a:endParaRPr lang="en-US" altLang="ko-KR" sz="1400" kern="1200" dirty="0"/>
        </a:p>
      </dsp:txBody>
      <dsp:txXfrm>
        <a:off x="1039106" y="852123"/>
        <a:ext cx="1144731" cy="572365"/>
      </dsp:txXfrm>
    </dsp:sp>
    <dsp:sp modelId="{762AA7E9-9DCB-45AF-9DE2-4A1126B4BD51}">
      <dsp:nvSpPr>
        <dsp:cNvPr id="0" name=""/>
        <dsp:cNvSpPr/>
      </dsp:nvSpPr>
      <dsp:spPr>
        <a:xfrm>
          <a:off x="2077950" y="1664883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&lt;body&gt;</a:t>
          </a:r>
          <a:endParaRPr lang="en-US" altLang="ko-KR" sz="1400" kern="1200" dirty="0"/>
        </a:p>
      </dsp:txBody>
      <dsp:txXfrm>
        <a:off x="2077950" y="1664883"/>
        <a:ext cx="1144731" cy="572365"/>
      </dsp:txXfrm>
    </dsp:sp>
    <dsp:sp modelId="{E16EC273-1C8B-45BF-A799-F40E2050F118}">
      <dsp:nvSpPr>
        <dsp:cNvPr id="0" name=""/>
        <dsp:cNvSpPr/>
      </dsp:nvSpPr>
      <dsp:spPr>
        <a:xfrm>
          <a:off x="2770512" y="2477642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&lt;p&gt;</a:t>
          </a:r>
          <a:endParaRPr lang="en-US" altLang="ko-KR" sz="1400" kern="1200" dirty="0"/>
        </a:p>
      </dsp:txBody>
      <dsp:txXfrm>
        <a:off x="2770512" y="2477642"/>
        <a:ext cx="1144731" cy="572365"/>
      </dsp:txXfrm>
    </dsp:sp>
    <dsp:sp modelId="{9C75D1DD-5673-4067-BC19-C962D3DAF3C6}">
      <dsp:nvSpPr>
        <dsp:cNvPr id="0" name=""/>
        <dsp:cNvSpPr/>
      </dsp:nvSpPr>
      <dsp:spPr>
        <a:xfrm>
          <a:off x="2770512" y="3290401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Text: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smtClean="0"/>
            <a:t>Hello world!</a:t>
          </a:r>
          <a:endParaRPr lang="en-US" altLang="ko-KR" sz="1400" kern="1200"/>
        </a:p>
      </dsp:txBody>
      <dsp:txXfrm>
        <a:off x="2770512" y="3290401"/>
        <a:ext cx="1144731" cy="572365"/>
      </dsp:txXfrm>
    </dsp:sp>
    <dsp:sp modelId="{DC830728-8831-4200-AE9F-4ED5172074AC}">
      <dsp:nvSpPr>
        <dsp:cNvPr id="0" name=""/>
        <dsp:cNvSpPr/>
      </dsp:nvSpPr>
      <dsp:spPr>
        <a:xfrm>
          <a:off x="1385387" y="2477642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&lt;h1&gt;</a:t>
          </a:r>
          <a:endParaRPr lang="en-US" altLang="ko-KR" sz="1400" kern="1200" dirty="0"/>
        </a:p>
      </dsp:txBody>
      <dsp:txXfrm>
        <a:off x="1385387" y="2477642"/>
        <a:ext cx="1144731" cy="572365"/>
      </dsp:txXfrm>
    </dsp:sp>
    <dsp:sp modelId="{EC4B2EBF-B5B9-4C0A-93CA-6EA53F031691}">
      <dsp:nvSpPr>
        <dsp:cNvPr id="0" name=""/>
        <dsp:cNvSpPr/>
      </dsp:nvSpPr>
      <dsp:spPr>
        <a:xfrm>
          <a:off x="1385387" y="3290401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Text: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DOM Lesson One</a:t>
          </a:r>
          <a:endParaRPr lang="en-US" altLang="ko-KR" sz="1200" kern="1200" dirty="0"/>
        </a:p>
      </dsp:txBody>
      <dsp:txXfrm>
        <a:off x="1385387" y="3290401"/>
        <a:ext cx="1144731" cy="572365"/>
      </dsp:txXfrm>
    </dsp:sp>
    <dsp:sp modelId="{B4364DD2-FC25-4612-B64D-320D0BCC5B18}">
      <dsp:nvSpPr>
        <dsp:cNvPr id="0" name=""/>
        <dsp:cNvSpPr/>
      </dsp:nvSpPr>
      <dsp:spPr>
        <a:xfrm>
          <a:off x="262" y="1664883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Element: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&lt;head&gt;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ID: “id2”</a:t>
          </a:r>
          <a:endParaRPr lang="en-US" altLang="ko-KR" sz="1100" kern="1200" dirty="0"/>
        </a:p>
      </dsp:txBody>
      <dsp:txXfrm>
        <a:off x="262" y="1664883"/>
        <a:ext cx="1144731" cy="572365"/>
      </dsp:txXfrm>
    </dsp:sp>
    <dsp:sp modelId="{4C5E417A-8E62-4656-A03C-14BE20A96CA8}">
      <dsp:nvSpPr>
        <dsp:cNvPr id="0" name=""/>
        <dsp:cNvSpPr/>
      </dsp:nvSpPr>
      <dsp:spPr>
        <a:xfrm>
          <a:off x="262" y="2477642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&lt;title&gt;</a:t>
          </a:r>
          <a:endParaRPr lang="en-US" altLang="ko-KR" sz="1400" kern="1200" dirty="0"/>
        </a:p>
      </dsp:txBody>
      <dsp:txXfrm>
        <a:off x="262" y="2477642"/>
        <a:ext cx="1144731" cy="572365"/>
      </dsp:txXfrm>
    </dsp:sp>
    <dsp:sp modelId="{6BA55B0A-8F1C-46E1-8462-BF64F495C001}">
      <dsp:nvSpPr>
        <dsp:cNvPr id="0" name=""/>
        <dsp:cNvSpPr/>
      </dsp:nvSpPr>
      <dsp:spPr>
        <a:xfrm>
          <a:off x="262" y="3290401"/>
          <a:ext cx="1144731" cy="572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Text: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DOM Tutorial</a:t>
          </a:r>
          <a:endParaRPr lang="en-US" altLang="ko-KR" sz="1400" kern="1200" dirty="0"/>
        </a:p>
      </dsp:txBody>
      <dsp:txXfrm>
        <a:off x="262" y="3290401"/>
        <a:ext cx="1144731" cy="572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A7F92-F72A-4733-B67B-0C56090419D4}">
      <dsp:nvSpPr>
        <dsp:cNvPr id="0" name=""/>
        <dsp:cNvSpPr/>
      </dsp:nvSpPr>
      <dsp:spPr>
        <a:xfrm>
          <a:off x="1898993" y="1076528"/>
          <a:ext cx="537404" cy="191084"/>
        </a:xfrm>
        <a:custGeom>
          <a:avLst/>
          <a:gdLst/>
          <a:ahLst/>
          <a:cxnLst/>
          <a:rect l="0" t="0" r="0" b="0"/>
          <a:pathLst>
            <a:path>
              <a:moveTo>
                <a:pt x="537404" y="0"/>
              </a:moveTo>
              <a:lnTo>
                <a:pt x="537404" y="97816"/>
              </a:lnTo>
              <a:lnTo>
                <a:pt x="0" y="97816"/>
              </a:lnTo>
              <a:lnTo>
                <a:pt x="0" y="1910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90404-EEF2-49E3-9C49-C65CE8F023D3}">
      <dsp:nvSpPr>
        <dsp:cNvPr id="0" name=""/>
        <dsp:cNvSpPr/>
      </dsp:nvSpPr>
      <dsp:spPr>
        <a:xfrm>
          <a:off x="2979229" y="2393395"/>
          <a:ext cx="430989" cy="112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989" y="112792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B934-91F7-4181-884A-BD2D0AA343A7}">
      <dsp:nvSpPr>
        <dsp:cNvPr id="0" name=""/>
        <dsp:cNvSpPr/>
      </dsp:nvSpPr>
      <dsp:spPr>
        <a:xfrm>
          <a:off x="2979229" y="2393395"/>
          <a:ext cx="419974" cy="550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9974" y="55017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FC549-61B8-4F9B-9F21-BDE915F7FA02}">
      <dsp:nvSpPr>
        <dsp:cNvPr id="0" name=""/>
        <dsp:cNvSpPr/>
      </dsp:nvSpPr>
      <dsp:spPr>
        <a:xfrm>
          <a:off x="3841740" y="3153897"/>
          <a:ext cx="91440" cy="118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0"/>
              </a:lnTo>
              <a:lnTo>
                <a:pt x="110377" y="25000"/>
              </a:lnTo>
              <a:lnTo>
                <a:pt x="110377" y="11826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75A5-101D-4809-A151-F1D4A2E2FD87}">
      <dsp:nvSpPr>
        <dsp:cNvPr id="0" name=""/>
        <dsp:cNvSpPr/>
      </dsp:nvSpPr>
      <dsp:spPr>
        <a:xfrm>
          <a:off x="2979229" y="2393395"/>
          <a:ext cx="464095" cy="53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434"/>
              </a:lnTo>
              <a:lnTo>
                <a:pt x="464095" y="5384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6374A-A8CA-488F-914B-F6EEE374064B}">
      <dsp:nvSpPr>
        <dsp:cNvPr id="0" name=""/>
        <dsp:cNvSpPr/>
      </dsp:nvSpPr>
      <dsp:spPr>
        <a:xfrm>
          <a:off x="1820167" y="3166262"/>
          <a:ext cx="91440" cy="132801"/>
        </a:xfrm>
        <a:custGeom>
          <a:avLst/>
          <a:gdLst/>
          <a:ahLst/>
          <a:cxnLst/>
          <a:rect l="0" t="0" r="0" b="0"/>
          <a:pathLst>
            <a:path>
              <a:moveTo>
                <a:pt x="84262" y="0"/>
              </a:moveTo>
              <a:lnTo>
                <a:pt x="84262" y="39532"/>
              </a:lnTo>
              <a:lnTo>
                <a:pt x="45720" y="39532"/>
              </a:lnTo>
              <a:lnTo>
                <a:pt x="45720" y="1328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CC49-67B9-4359-A0DA-5E81EF0B448F}">
      <dsp:nvSpPr>
        <dsp:cNvPr id="0" name=""/>
        <dsp:cNvSpPr/>
      </dsp:nvSpPr>
      <dsp:spPr>
        <a:xfrm>
          <a:off x="1904429" y="2393395"/>
          <a:ext cx="1074799" cy="328731"/>
        </a:xfrm>
        <a:custGeom>
          <a:avLst/>
          <a:gdLst/>
          <a:ahLst/>
          <a:cxnLst/>
          <a:rect l="0" t="0" r="0" b="0"/>
          <a:pathLst>
            <a:path>
              <a:moveTo>
                <a:pt x="1074799" y="0"/>
              </a:moveTo>
              <a:lnTo>
                <a:pt x="1074799" y="235462"/>
              </a:lnTo>
              <a:lnTo>
                <a:pt x="0" y="235462"/>
              </a:lnTo>
              <a:lnTo>
                <a:pt x="0" y="32873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D936A-1EAB-4C08-8D1E-D2216B9E601D}">
      <dsp:nvSpPr>
        <dsp:cNvPr id="0" name=""/>
        <dsp:cNvSpPr/>
      </dsp:nvSpPr>
      <dsp:spPr>
        <a:xfrm>
          <a:off x="2928082" y="1707201"/>
          <a:ext cx="91440" cy="242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789"/>
              </a:lnTo>
              <a:lnTo>
                <a:pt x="51147" y="148789"/>
              </a:lnTo>
              <a:lnTo>
                <a:pt x="51147" y="2420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F8532-5EB6-488B-985E-4C60371A0FB8}">
      <dsp:nvSpPr>
        <dsp:cNvPr id="0" name=""/>
        <dsp:cNvSpPr/>
      </dsp:nvSpPr>
      <dsp:spPr>
        <a:xfrm>
          <a:off x="2436397" y="1076528"/>
          <a:ext cx="537404" cy="18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68"/>
              </a:lnTo>
              <a:lnTo>
                <a:pt x="537404" y="93268"/>
              </a:lnTo>
              <a:lnTo>
                <a:pt x="537404" y="18653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557AD-D63C-4254-B7FB-8947AE7C73D3}">
      <dsp:nvSpPr>
        <dsp:cNvPr id="0" name=""/>
        <dsp:cNvSpPr/>
      </dsp:nvSpPr>
      <dsp:spPr>
        <a:xfrm>
          <a:off x="2390677" y="445855"/>
          <a:ext cx="91440" cy="186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5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DCEFF-DFB4-4390-9E9D-3CE238C855BE}">
      <dsp:nvSpPr>
        <dsp:cNvPr id="0" name=""/>
        <dsp:cNvSpPr/>
      </dsp:nvSpPr>
      <dsp:spPr>
        <a:xfrm>
          <a:off x="1992262" y="1719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Document</a:t>
          </a:r>
          <a:endParaRPr lang="en-US" altLang="ko-KR" sz="1400" kern="1200" dirty="0"/>
        </a:p>
      </dsp:txBody>
      <dsp:txXfrm>
        <a:off x="1992262" y="1719"/>
        <a:ext cx="888271" cy="444135"/>
      </dsp:txXfrm>
    </dsp:sp>
    <dsp:sp modelId="{8FC3D4BC-7A80-4FA7-B3B4-0F3D56AB64A0}">
      <dsp:nvSpPr>
        <dsp:cNvPr id="0" name=""/>
        <dsp:cNvSpPr/>
      </dsp:nvSpPr>
      <dsp:spPr>
        <a:xfrm>
          <a:off x="1992262" y="632392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Root element: &lt;html&gt;</a:t>
          </a:r>
          <a:endParaRPr lang="en-US" altLang="ko-KR" sz="1400" kern="1200" dirty="0"/>
        </a:p>
      </dsp:txBody>
      <dsp:txXfrm>
        <a:off x="1992262" y="632392"/>
        <a:ext cx="888271" cy="444135"/>
      </dsp:txXfrm>
    </dsp:sp>
    <dsp:sp modelId="{762AA7E9-9DCB-45AF-9DE2-4A1126B4BD51}">
      <dsp:nvSpPr>
        <dsp:cNvPr id="0" name=""/>
        <dsp:cNvSpPr/>
      </dsp:nvSpPr>
      <dsp:spPr>
        <a:xfrm>
          <a:off x="2529666" y="1263065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&lt;body&gt;</a:t>
          </a:r>
          <a:endParaRPr lang="en-US" altLang="ko-KR" sz="1400" kern="1200" dirty="0"/>
        </a:p>
      </dsp:txBody>
      <dsp:txXfrm>
        <a:off x="2529666" y="1263065"/>
        <a:ext cx="888271" cy="444135"/>
      </dsp:txXfrm>
    </dsp:sp>
    <dsp:sp modelId="{9C75D1DD-5673-4067-BC19-C962D3DAF3C6}">
      <dsp:nvSpPr>
        <dsp:cNvPr id="0" name=""/>
        <dsp:cNvSpPr/>
      </dsp:nvSpPr>
      <dsp:spPr>
        <a:xfrm>
          <a:off x="2535093" y="1949259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&lt;div&gt;</a:t>
          </a:r>
          <a:endParaRPr lang="en-US" altLang="ko-KR" sz="1400" kern="1200" dirty="0"/>
        </a:p>
      </dsp:txBody>
      <dsp:txXfrm>
        <a:off x="2535093" y="1949259"/>
        <a:ext cx="888271" cy="444135"/>
      </dsp:txXfrm>
    </dsp:sp>
    <dsp:sp modelId="{EC4B2EBF-B5B9-4C0A-93CA-6EA53F031691}">
      <dsp:nvSpPr>
        <dsp:cNvPr id="0" name=""/>
        <dsp:cNvSpPr/>
      </dsp:nvSpPr>
      <dsp:spPr>
        <a:xfrm>
          <a:off x="1460294" y="2722126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&lt;p&gt;</a:t>
          </a:r>
        </a:p>
      </dsp:txBody>
      <dsp:txXfrm>
        <a:off x="1460294" y="2722126"/>
        <a:ext cx="888271" cy="444135"/>
      </dsp:txXfrm>
    </dsp:sp>
    <dsp:sp modelId="{AC328DEC-2692-46E9-B1DA-D6F46C36E7DF}">
      <dsp:nvSpPr>
        <dsp:cNvPr id="0" name=""/>
        <dsp:cNvSpPr/>
      </dsp:nvSpPr>
      <dsp:spPr>
        <a:xfrm>
          <a:off x="1421752" y="3299063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Paragraph 1</a:t>
          </a:r>
          <a:endParaRPr lang="en-US" altLang="ko-KR" sz="1200" kern="1200" dirty="0"/>
        </a:p>
      </dsp:txBody>
      <dsp:txXfrm>
        <a:off x="1421752" y="3299063"/>
        <a:ext cx="888271" cy="444135"/>
      </dsp:txXfrm>
    </dsp:sp>
    <dsp:sp modelId="{DC830728-8831-4200-AE9F-4ED5172074AC}">
      <dsp:nvSpPr>
        <dsp:cNvPr id="0" name=""/>
        <dsp:cNvSpPr/>
      </dsp:nvSpPr>
      <dsp:spPr>
        <a:xfrm>
          <a:off x="3443324" y="2709761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&lt;p&gt;</a:t>
          </a:r>
          <a:endParaRPr lang="en-US" altLang="ko-KR" sz="1400" kern="1200" dirty="0"/>
        </a:p>
      </dsp:txBody>
      <dsp:txXfrm>
        <a:off x="3443324" y="2709761"/>
        <a:ext cx="888271" cy="444135"/>
      </dsp:txXfrm>
    </dsp:sp>
    <dsp:sp modelId="{B91DDB4F-B119-4A56-AF34-768EDB1BA562}">
      <dsp:nvSpPr>
        <dsp:cNvPr id="0" name=""/>
        <dsp:cNvSpPr/>
      </dsp:nvSpPr>
      <dsp:spPr>
        <a:xfrm>
          <a:off x="3507981" y="3272166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Paragraph 3</a:t>
          </a:r>
          <a:endParaRPr lang="en-US" altLang="ko-KR" sz="1200" kern="1200" dirty="0"/>
        </a:p>
      </dsp:txBody>
      <dsp:txXfrm>
        <a:off x="3507981" y="3272166"/>
        <a:ext cx="888271" cy="444135"/>
      </dsp:txXfrm>
    </dsp:sp>
    <dsp:sp modelId="{12EAFA9C-00DB-44D6-AE9D-E158D6476F3A}">
      <dsp:nvSpPr>
        <dsp:cNvPr id="0" name=""/>
        <dsp:cNvSpPr/>
      </dsp:nvSpPr>
      <dsp:spPr>
        <a:xfrm>
          <a:off x="2510932" y="2721504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Element: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&lt;p&gt;</a:t>
          </a:r>
          <a:endParaRPr lang="en-US" altLang="ko-KR" sz="1200" kern="1200" dirty="0"/>
        </a:p>
      </dsp:txBody>
      <dsp:txXfrm>
        <a:off x="2510932" y="2721504"/>
        <a:ext cx="888271" cy="444135"/>
      </dsp:txXfrm>
    </dsp:sp>
    <dsp:sp modelId="{45F1E3C9-0BB5-4052-B2B9-384B510C2C84}">
      <dsp:nvSpPr>
        <dsp:cNvPr id="0" name=""/>
        <dsp:cNvSpPr/>
      </dsp:nvSpPr>
      <dsp:spPr>
        <a:xfrm>
          <a:off x="2521947" y="3299249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Paragraph 2</a:t>
          </a:r>
          <a:endParaRPr lang="en-US" altLang="ko-KR" sz="1200" kern="1200" dirty="0"/>
        </a:p>
      </dsp:txBody>
      <dsp:txXfrm>
        <a:off x="2521947" y="3299249"/>
        <a:ext cx="888271" cy="444135"/>
      </dsp:txXfrm>
    </dsp:sp>
    <dsp:sp modelId="{B4364DD2-FC25-4612-B64D-320D0BCC5B18}">
      <dsp:nvSpPr>
        <dsp:cNvPr id="0" name=""/>
        <dsp:cNvSpPr/>
      </dsp:nvSpPr>
      <dsp:spPr>
        <a:xfrm>
          <a:off x="1454858" y="1267613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&lt;head&gt;</a:t>
          </a:r>
        </a:p>
      </dsp:txBody>
      <dsp:txXfrm>
        <a:off x="1454858" y="1267613"/>
        <a:ext cx="888271" cy="444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A7F92-F72A-4733-B67B-0C56090419D4}">
      <dsp:nvSpPr>
        <dsp:cNvPr id="0" name=""/>
        <dsp:cNvSpPr/>
      </dsp:nvSpPr>
      <dsp:spPr>
        <a:xfrm>
          <a:off x="1898993" y="1076528"/>
          <a:ext cx="537404" cy="191084"/>
        </a:xfrm>
        <a:custGeom>
          <a:avLst/>
          <a:gdLst/>
          <a:ahLst/>
          <a:cxnLst/>
          <a:rect l="0" t="0" r="0" b="0"/>
          <a:pathLst>
            <a:path>
              <a:moveTo>
                <a:pt x="537404" y="0"/>
              </a:moveTo>
              <a:lnTo>
                <a:pt x="537404" y="97816"/>
              </a:lnTo>
              <a:lnTo>
                <a:pt x="0" y="97816"/>
              </a:lnTo>
              <a:lnTo>
                <a:pt x="0" y="1910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90404-EEF2-49E3-9C49-C65CE8F023D3}">
      <dsp:nvSpPr>
        <dsp:cNvPr id="0" name=""/>
        <dsp:cNvSpPr/>
      </dsp:nvSpPr>
      <dsp:spPr>
        <a:xfrm>
          <a:off x="2979229" y="2393395"/>
          <a:ext cx="430989" cy="112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989" y="112792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B934-91F7-4181-884A-BD2D0AA343A7}">
      <dsp:nvSpPr>
        <dsp:cNvPr id="0" name=""/>
        <dsp:cNvSpPr/>
      </dsp:nvSpPr>
      <dsp:spPr>
        <a:xfrm>
          <a:off x="2979229" y="2393395"/>
          <a:ext cx="419974" cy="550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9974" y="55017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FC549-61B8-4F9B-9F21-BDE915F7FA02}">
      <dsp:nvSpPr>
        <dsp:cNvPr id="0" name=""/>
        <dsp:cNvSpPr/>
      </dsp:nvSpPr>
      <dsp:spPr>
        <a:xfrm>
          <a:off x="3841740" y="3153897"/>
          <a:ext cx="91440" cy="118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0"/>
              </a:lnTo>
              <a:lnTo>
                <a:pt x="110377" y="25000"/>
              </a:lnTo>
              <a:lnTo>
                <a:pt x="110377" y="11826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75A5-101D-4809-A151-F1D4A2E2FD87}">
      <dsp:nvSpPr>
        <dsp:cNvPr id="0" name=""/>
        <dsp:cNvSpPr/>
      </dsp:nvSpPr>
      <dsp:spPr>
        <a:xfrm>
          <a:off x="2979229" y="2393395"/>
          <a:ext cx="464095" cy="53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434"/>
              </a:lnTo>
              <a:lnTo>
                <a:pt x="464095" y="5384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6374A-A8CA-488F-914B-F6EEE374064B}">
      <dsp:nvSpPr>
        <dsp:cNvPr id="0" name=""/>
        <dsp:cNvSpPr/>
      </dsp:nvSpPr>
      <dsp:spPr>
        <a:xfrm>
          <a:off x="1820167" y="3166262"/>
          <a:ext cx="91440" cy="132801"/>
        </a:xfrm>
        <a:custGeom>
          <a:avLst/>
          <a:gdLst/>
          <a:ahLst/>
          <a:cxnLst/>
          <a:rect l="0" t="0" r="0" b="0"/>
          <a:pathLst>
            <a:path>
              <a:moveTo>
                <a:pt x="84262" y="0"/>
              </a:moveTo>
              <a:lnTo>
                <a:pt x="84262" y="39532"/>
              </a:lnTo>
              <a:lnTo>
                <a:pt x="45720" y="39532"/>
              </a:lnTo>
              <a:lnTo>
                <a:pt x="45720" y="1328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CC49-67B9-4359-A0DA-5E81EF0B448F}">
      <dsp:nvSpPr>
        <dsp:cNvPr id="0" name=""/>
        <dsp:cNvSpPr/>
      </dsp:nvSpPr>
      <dsp:spPr>
        <a:xfrm>
          <a:off x="1904429" y="2393395"/>
          <a:ext cx="1074799" cy="328731"/>
        </a:xfrm>
        <a:custGeom>
          <a:avLst/>
          <a:gdLst/>
          <a:ahLst/>
          <a:cxnLst/>
          <a:rect l="0" t="0" r="0" b="0"/>
          <a:pathLst>
            <a:path>
              <a:moveTo>
                <a:pt x="1074799" y="0"/>
              </a:moveTo>
              <a:lnTo>
                <a:pt x="1074799" y="235462"/>
              </a:lnTo>
              <a:lnTo>
                <a:pt x="0" y="235462"/>
              </a:lnTo>
              <a:lnTo>
                <a:pt x="0" y="32873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D936A-1EAB-4C08-8D1E-D2216B9E601D}">
      <dsp:nvSpPr>
        <dsp:cNvPr id="0" name=""/>
        <dsp:cNvSpPr/>
      </dsp:nvSpPr>
      <dsp:spPr>
        <a:xfrm>
          <a:off x="2928082" y="1707201"/>
          <a:ext cx="91440" cy="242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789"/>
              </a:lnTo>
              <a:lnTo>
                <a:pt x="51147" y="148789"/>
              </a:lnTo>
              <a:lnTo>
                <a:pt x="51147" y="2420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F8532-5EB6-488B-985E-4C60371A0FB8}">
      <dsp:nvSpPr>
        <dsp:cNvPr id="0" name=""/>
        <dsp:cNvSpPr/>
      </dsp:nvSpPr>
      <dsp:spPr>
        <a:xfrm>
          <a:off x="2436397" y="1076528"/>
          <a:ext cx="537404" cy="18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68"/>
              </a:lnTo>
              <a:lnTo>
                <a:pt x="537404" y="93268"/>
              </a:lnTo>
              <a:lnTo>
                <a:pt x="537404" y="18653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557AD-D63C-4254-B7FB-8947AE7C73D3}">
      <dsp:nvSpPr>
        <dsp:cNvPr id="0" name=""/>
        <dsp:cNvSpPr/>
      </dsp:nvSpPr>
      <dsp:spPr>
        <a:xfrm>
          <a:off x="2390677" y="445855"/>
          <a:ext cx="91440" cy="186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5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DCEFF-DFB4-4390-9E9D-3CE238C855BE}">
      <dsp:nvSpPr>
        <dsp:cNvPr id="0" name=""/>
        <dsp:cNvSpPr/>
      </dsp:nvSpPr>
      <dsp:spPr>
        <a:xfrm>
          <a:off x="1992262" y="1719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Document</a:t>
          </a:r>
          <a:endParaRPr lang="en-US" altLang="ko-KR" sz="1400" kern="1200" dirty="0"/>
        </a:p>
      </dsp:txBody>
      <dsp:txXfrm>
        <a:off x="1992262" y="1719"/>
        <a:ext cx="888271" cy="444135"/>
      </dsp:txXfrm>
    </dsp:sp>
    <dsp:sp modelId="{8FC3D4BC-7A80-4FA7-B3B4-0F3D56AB64A0}">
      <dsp:nvSpPr>
        <dsp:cNvPr id="0" name=""/>
        <dsp:cNvSpPr/>
      </dsp:nvSpPr>
      <dsp:spPr>
        <a:xfrm>
          <a:off x="1992262" y="632392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Root element: &lt;html&gt;</a:t>
          </a:r>
          <a:endParaRPr lang="en-US" altLang="ko-KR" sz="1400" kern="1200" dirty="0"/>
        </a:p>
      </dsp:txBody>
      <dsp:txXfrm>
        <a:off x="1992262" y="632392"/>
        <a:ext cx="888271" cy="444135"/>
      </dsp:txXfrm>
    </dsp:sp>
    <dsp:sp modelId="{762AA7E9-9DCB-45AF-9DE2-4A1126B4BD51}">
      <dsp:nvSpPr>
        <dsp:cNvPr id="0" name=""/>
        <dsp:cNvSpPr/>
      </dsp:nvSpPr>
      <dsp:spPr>
        <a:xfrm>
          <a:off x="2529666" y="1263065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&lt;body&gt;</a:t>
          </a:r>
          <a:endParaRPr lang="en-US" altLang="ko-KR" sz="1400" kern="1200" dirty="0"/>
        </a:p>
      </dsp:txBody>
      <dsp:txXfrm>
        <a:off x="2529666" y="1263065"/>
        <a:ext cx="888271" cy="444135"/>
      </dsp:txXfrm>
    </dsp:sp>
    <dsp:sp modelId="{9C75D1DD-5673-4067-BC19-C962D3DAF3C6}">
      <dsp:nvSpPr>
        <dsp:cNvPr id="0" name=""/>
        <dsp:cNvSpPr/>
      </dsp:nvSpPr>
      <dsp:spPr>
        <a:xfrm>
          <a:off x="2535093" y="1949259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&lt;div&gt;</a:t>
          </a:r>
          <a:endParaRPr lang="en-US" altLang="ko-KR" sz="1400" kern="1200" dirty="0"/>
        </a:p>
      </dsp:txBody>
      <dsp:txXfrm>
        <a:off x="2535093" y="1949259"/>
        <a:ext cx="888271" cy="444135"/>
      </dsp:txXfrm>
    </dsp:sp>
    <dsp:sp modelId="{EC4B2EBF-B5B9-4C0A-93CA-6EA53F031691}">
      <dsp:nvSpPr>
        <dsp:cNvPr id="0" name=""/>
        <dsp:cNvSpPr/>
      </dsp:nvSpPr>
      <dsp:spPr>
        <a:xfrm>
          <a:off x="1460294" y="2722126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&lt;p&gt;</a:t>
          </a:r>
        </a:p>
      </dsp:txBody>
      <dsp:txXfrm>
        <a:off x="1460294" y="2722126"/>
        <a:ext cx="888271" cy="444135"/>
      </dsp:txXfrm>
    </dsp:sp>
    <dsp:sp modelId="{AC328DEC-2692-46E9-B1DA-D6F46C36E7DF}">
      <dsp:nvSpPr>
        <dsp:cNvPr id="0" name=""/>
        <dsp:cNvSpPr/>
      </dsp:nvSpPr>
      <dsp:spPr>
        <a:xfrm>
          <a:off x="1421752" y="3299063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Paragraph 1</a:t>
          </a:r>
          <a:endParaRPr lang="en-US" altLang="ko-KR" sz="1200" kern="1200" dirty="0"/>
        </a:p>
      </dsp:txBody>
      <dsp:txXfrm>
        <a:off x="1421752" y="3299063"/>
        <a:ext cx="888271" cy="444135"/>
      </dsp:txXfrm>
    </dsp:sp>
    <dsp:sp modelId="{DC830728-8831-4200-AE9F-4ED5172074AC}">
      <dsp:nvSpPr>
        <dsp:cNvPr id="0" name=""/>
        <dsp:cNvSpPr/>
      </dsp:nvSpPr>
      <dsp:spPr>
        <a:xfrm>
          <a:off x="3443324" y="2709761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&lt;p&gt;</a:t>
          </a:r>
          <a:endParaRPr lang="en-US" altLang="ko-KR" sz="1400" kern="1200" dirty="0"/>
        </a:p>
      </dsp:txBody>
      <dsp:txXfrm>
        <a:off x="3443324" y="2709761"/>
        <a:ext cx="888271" cy="444135"/>
      </dsp:txXfrm>
    </dsp:sp>
    <dsp:sp modelId="{B91DDB4F-B119-4A56-AF34-768EDB1BA562}">
      <dsp:nvSpPr>
        <dsp:cNvPr id="0" name=""/>
        <dsp:cNvSpPr/>
      </dsp:nvSpPr>
      <dsp:spPr>
        <a:xfrm>
          <a:off x="3507981" y="3272166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Paragraph 2</a:t>
          </a:r>
          <a:endParaRPr lang="en-US" altLang="ko-KR" sz="1200" kern="1200" dirty="0"/>
        </a:p>
      </dsp:txBody>
      <dsp:txXfrm>
        <a:off x="3507981" y="3272166"/>
        <a:ext cx="888271" cy="444135"/>
      </dsp:txXfrm>
    </dsp:sp>
    <dsp:sp modelId="{12EAFA9C-00DB-44D6-AE9D-E158D6476F3A}">
      <dsp:nvSpPr>
        <dsp:cNvPr id="0" name=""/>
        <dsp:cNvSpPr/>
      </dsp:nvSpPr>
      <dsp:spPr>
        <a:xfrm>
          <a:off x="2510932" y="2721504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Element: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&lt;p&gt;</a:t>
          </a:r>
          <a:endParaRPr lang="en-US" altLang="ko-KR" sz="1200" kern="1200" dirty="0"/>
        </a:p>
      </dsp:txBody>
      <dsp:txXfrm>
        <a:off x="2510932" y="2721504"/>
        <a:ext cx="888271" cy="444135"/>
      </dsp:txXfrm>
    </dsp:sp>
    <dsp:sp modelId="{45F1E3C9-0BB5-4052-B2B9-384B510C2C84}">
      <dsp:nvSpPr>
        <dsp:cNvPr id="0" name=""/>
        <dsp:cNvSpPr/>
      </dsp:nvSpPr>
      <dsp:spPr>
        <a:xfrm>
          <a:off x="2521947" y="3299249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Paragraph 3</a:t>
          </a:r>
          <a:endParaRPr lang="en-US" altLang="ko-KR" sz="1200" kern="1200" dirty="0"/>
        </a:p>
      </dsp:txBody>
      <dsp:txXfrm>
        <a:off x="2521947" y="3299249"/>
        <a:ext cx="888271" cy="444135"/>
      </dsp:txXfrm>
    </dsp:sp>
    <dsp:sp modelId="{B4364DD2-FC25-4612-B64D-320D0BCC5B18}">
      <dsp:nvSpPr>
        <dsp:cNvPr id="0" name=""/>
        <dsp:cNvSpPr/>
      </dsp:nvSpPr>
      <dsp:spPr>
        <a:xfrm>
          <a:off x="1454858" y="1267613"/>
          <a:ext cx="888271" cy="4441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&lt;head&gt;</a:t>
          </a:r>
        </a:p>
      </dsp:txBody>
      <dsp:txXfrm>
        <a:off x="1454858" y="1267613"/>
        <a:ext cx="888271" cy="444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A7F92-F72A-4733-B67B-0C56090419D4}">
      <dsp:nvSpPr>
        <dsp:cNvPr id="0" name=""/>
        <dsp:cNvSpPr/>
      </dsp:nvSpPr>
      <dsp:spPr>
        <a:xfrm>
          <a:off x="1087109" y="1361420"/>
          <a:ext cx="680075" cy="241814"/>
        </a:xfrm>
        <a:custGeom>
          <a:avLst/>
          <a:gdLst/>
          <a:ahLst/>
          <a:cxnLst/>
          <a:rect l="0" t="0" r="0" b="0"/>
          <a:pathLst>
            <a:path>
              <a:moveTo>
                <a:pt x="680075" y="0"/>
              </a:moveTo>
              <a:lnTo>
                <a:pt x="680075" y="123785"/>
              </a:lnTo>
              <a:lnTo>
                <a:pt x="0" y="123785"/>
              </a:lnTo>
              <a:lnTo>
                <a:pt x="0" y="2418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90404-EEF2-49E3-9C49-C65CE8F023D3}">
      <dsp:nvSpPr>
        <dsp:cNvPr id="0" name=""/>
        <dsp:cNvSpPr/>
      </dsp:nvSpPr>
      <dsp:spPr>
        <a:xfrm>
          <a:off x="851566" y="3770743"/>
          <a:ext cx="555088" cy="503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088" y="50334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B934-91F7-4181-884A-BD2D0AA343A7}">
      <dsp:nvSpPr>
        <dsp:cNvPr id="0" name=""/>
        <dsp:cNvSpPr/>
      </dsp:nvSpPr>
      <dsp:spPr>
        <a:xfrm>
          <a:off x="1413613" y="3027892"/>
          <a:ext cx="1040516" cy="461827"/>
        </a:xfrm>
        <a:custGeom>
          <a:avLst/>
          <a:gdLst/>
          <a:ahLst/>
          <a:cxnLst/>
          <a:rect l="0" t="0" r="0" b="0"/>
          <a:pathLst>
            <a:path>
              <a:moveTo>
                <a:pt x="1040516" y="0"/>
              </a:moveTo>
              <a:lnTo>
                <a:pt x="1040516" y="461827"/>
              </a:lnTo>
              <a:lnTo>
                <a:pt x="0" y="46182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FC549-61B8-4F9B-9F21-BDE915F7FA02}">
      <dsp:nvSpPr>
        <dsp:cNvPr id="0" name=""/>
        <dsp:cNvSpPr/>
      </dsp:nvSpPr>
      <dsp:spPr>
        <a:xfrm>
          <a:off x="3534311" y="3744108"/>
          <a:ext cx="91440" cy="248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926"/>
              </a:lnTo>
              <a:lnTo>
                <a:pt x="118088" y="130926"/>
              </a:lnTo>
              <a:lnTo>
                <a:pt x="118088" y="24895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75A5-101D-4809-A151-F1D4A2E2FD87}">
      <dsp:nvSpPr>
        <dsp:cNvPr id="0" name=""/>
        <dsp:cNvSpPr/>
      </dsp:nvSpPr>
      <dsp:spPr>
        <a:xfrm>
          <a:off x="2454129" y="3027892"/>
          <a:ext cx="563855" cy="43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92"/>
              </a:lnTo>
              <a:lnTo>
                <a:pt x="563855" y="43519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D936A-1EAB-4C08-8D1E-D2216B9E601D}">
      <dsp:nvSpPr>
        <dsp:cNvPr id="0" name=""/>
        <dsp:cNvSpPr/>
      </dsp:nvSpPr>
      <dsp:spPr>
        <a:xfrm>
          <a:off x="2401540" y="2159525"/>
          <a:ext cx="91440" cy="306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291"/>
              </a:lnTo>
              <a:lnTo>
                <a:pt x="52588" y="188291"/>
              </a:lnTo>
              <a:lnTo>
                <a:pt x="52588" y="3063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F8532-5EB6-488B-985E-4C60371A0FB8}">
      <dsp:nvSpPr>
        <dsp:cNvPr id="0" name=""/>
        <dsp:cNvSpPr/>
      </dsp:nvSpPr>
      <dsp:spPr>
        <a:xfrm>
          <a:off x="1767185" y="1361420"/>
          <a:ext cx="680075" cy="236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29"/>
              </a:lnTo>
              <a:lnTo>
                <a:pt x="680075" y="118029"/>
              </a:lnTo>
              <a:lnTo>
                <a:pt x="680075" y="23605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557AD-D63C-4254-B7FB-8947AE7C73D3}">
      <dsp:nvSpPr>
        <dsp:cNvPr id="0" name=""/>
        <dsp:cNvSpPr/>
      </dsp:nvSpPr>
      <dsp:spPr>
        <a:xfrm>
          <a:off x="1721465" y="563314"/>
          <a:ext cx="91440" cy="236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DCEFF-DFB4-4390-9E9D-3CE238C855BE}">
      <dsp:nvSpPr>
        <dsp:cNvPr id="0" name=""/>
        <dsp:cNvSpPr/>
      </dsp:nvSpPr>
      <dsp:spPr>
        <a:xfrm>
          <a:off x="1205138" y="1268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Document</a:t>
          </a:r>
          <a:endParaRPr lang="en-US" altLang="ko-KR" sz="1400" kern="1200" dirty="0"/>
        </a:p>
      </dsp:txBody>
      <dsp:txXfrm>
        <a:off x="1205138" y="1268"/>
        <a:ext cx="1124092" cy="562046"/>
      </dsp:txXfrm>
    </dsp:sp>
    <dsp:sp modelId="{8FC3D4BC-7A80-4FA7-B3B4-0F3D56AB64A0}">
      <dsp:nvSpPr>
        <dsp:cNvPr id="0" name=""/>
        <dsp:cNvSpPr/>
      </dsp:nvSpPr>
      <dsp:spPr>
        <a:xfrm>
          <a:off x="1205138" y="799374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Root element: &lt;html&gt;</a:t>
          </a:r>
          <a:endParaRPr lang="en-US" altLang="ko-KR" sz="1400" kern="1200" dirty="0"/>
        </a:p>
      </dsp:txBody>
      <dsp:txXfrm>
        <a:off x="1205138" y="799374"/>
        <a:ext cx="1124092" cy="562046"/>
      </dsp:txXfrm>
    </dsp:sp>
    <dsp:sp modelId="{762AA7E9-9DCB-45AF-9DE2-4A1126B4BD51}">
      <dsp:nvSpPr>
        <dsp:cNvPr id="0" name=""/>
        <dsp:cNvSpPr/>
      </dsp:nvSpPr>
      <dsp:spPr>
        <a:xfrm>
          <a:off x="1885214" y="1597479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&lt;body&gt;</a:t>
          </a:r>
          <a:endParaRPr lang="en-US" altLang="ko-KR" sz="1400" kern="1200" dirty="0"/>
        </a:p>
      </dsp:txBody>
      <dsp:txXfrm>
        <a:off x="1885214" y="1597479"/>
        <a:ext cx="1124092" cy="562046"/>
      </dsp:txXfrm>
    </dsp:sp>
    <dsp:sp modelId="{9C75D1DD-5673-4067-BC19-C962D3DAF3C6}">
      <dsp:nvSpPr>
        <dsp:cNvPr id="0" name=""/>
        <dsp:cNvSpPr/>
      </dsp:nvSpPr>
      <dsp:spPr>
        <a:xfrm>
          <a:off x="1892082" y="2465846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&lt;div&gt;</a:t>
          </a:r>
          <a:endParaRPr lang="en-US" altLang="ko-KR" sz="1400" kern="1200" dirty="0"/>
        </a:p>
      </dsp:txBody>
      <dsp:txXfrm>
        <a:off x="1892082" y="2465846"/>
        <a:ext cx="1124092" cy="562046"/>
      </dsp:txXfrm>
    </dsp:sp>
    <dsp:sp modelId="{DC830728-8831-4200-AE9F-4ED5172074AC}">
      <dsp:nvSpPr>
        <dsp:cNvPr id="0" name=""/>
        <dsp:cNvSpPr/>
      </dsp:nvSpPr>
      <dsp:spPr>
        <a:xfrm>
          <a:off x="3017985" y="3182062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&lt;p&gt;</a:t>
          </a:r>
          <a:endParaRPr lang="en-US" altLang="ko-KR" sz="1400" kern="1200" dirty="0"/>
        </a:p>
      </dsp:txBody>
      <dsp:txXfrm>
        <a:off x="3017985" y="3182062"/>
        <a:ext cx="1124092" cy="562046"/>
      </dsp:txXfrm>
    </dsp:sp>
    <dsp:sp modelId="{B91DDB4F-B119-4A56-AF34-768EDB1BA562}">
      <dsp:nvSpPr>
        <dsp:cNvPr id="0" name=""/>
        <dsp:cNvSpPr/>
      </dsp:nvSpPr>
      <dsp:spPr>
        <a:xfrm>
          <a:off x="3090353" y="3993064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Paragraph 2</a:t>
          </a:r>
          <a:endParaRPr lang="en-US" altLang="ko-KR" sz="1200" kern="1200" dirty="0"/>
        </a:p>
      </dsp:txBody>
      <dsp:txXfrm>
        <a:off x="3090353" y="3993064"/>
        <a:ext cx="1124092" cy="562046"/>
      </dsp:txXfrm>
    </dsp:sp>
    <dsp:sp modelId="{12EAFA9C-00DB-44D6-AE9D-E158D6476F3A}">
      <dsp:nvSpPr>
        <dsp:cNvPr id="0" name=""/>
        <dsp:cNvSpPr/>
      </dsp:nvSpPr>
      <dsp:spPr>
        <a:xfrm>
          <a:off x="289520" y="3208697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Element: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&lt;p&gt;</a:t>
          </a:r>
          <a:endParaRPr lang="en-US" altLang="ko-KR" sz="1500" kern="1200" dirty="0"/>
        </a:p>
      </dsp:txBody>
      <dsp:txXfrm>
        <a:off x="289520" y="3208697"/>
        <a:ext cx="1124092" cy="562046"/>
      </dsp:txXfrm>
    </dsp:sp>
    <dsp:sp modelId="{45F1E3C9-0BB5-4052-B2B9-384B510C2C84}">
      <dsp:nvSpPr>
        <dsp:cNvPr id="0" name=""/>
        <dsp:cNvSpPr/>
      </dsp:nvSpPr>
      <dsp:spPr>
        <a:xfrm>
          <a:off x="282562" y="3993064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Text: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Paragraph 3</a:t>
          </a:r>
          <a:endParaRPr lang="en-US" altLang="ko-KR" sz="1500" kern="1200" dirty="0"/>
        </a:p>
      </dsp:txBody>
      <dsp:txXfrm>
        <a:off x="282562" y="3993064"/>
        <a:ext cx="1124092" cy="562046"/>
      </dsp:txXfrm>
    </dsp:sp>
    <dsp:sp modelId="{B4364DD2-FC25-4612-B64D-320D0BCC5B18}">
      <dsp:nvSpPr>
        <dsp:cNvPr id="0" name=""/>
        <dsp:cNvSpPr/>
      </dsp:nvSpPr>
      <dsp:spPr>
        <a:xfrm>
          <a:off x="525063" y="1603234"/>
          <a:ext cx="1124092" cy="562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Element: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&lt;head&gt;</a:t>
          </a:r>
        </a:p>
      </dsp:txBody>
      <dsp:txXfrm>
        <a:off x="525063" y="1603234"/>
        <a:ext cx="1124092" cy="56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58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026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94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54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28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953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54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52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59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51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36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66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66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  <a:endParaRPr lang="k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ko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JS HTML </a:t>
            </a:r>
            <a:r>
              <a:rPr lang="en" dirty="0" smtClean="0"/>
              <a:t>DOM Review</a:t>
            </a:r>
            <a:endParaRPr lang="en" dirty="0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Week </a:t>
            </a:r>
            <a:r>
              <a:rPr lang="en" dirty="0" smtClean="0"/>
              <a:t>3, </a:t>
            </a:r>
            <a:r>
              <a:rPr lang="en" dirty="0"/>
              <a:t>Day </a:t>
            </a:r>
            <a:r>
              <a:rPr lang="en" dirty="0" smtClean="0"/>
              <a:t>2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724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of HTML DOM Tree Navigation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&lt;</a:t>
            </a:r>
            <a:r>
              <a:rPr lang="en-US" altLang="ko-KR" b="1" dirty="0" smtClean="0">
                <a:solidFill>
                  <a:srgbClr val="7030A0"/>
                </a:solidFill>
              </a:rPr>
              <a:t>!DOCTYPE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html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&lt;</a:t>
            </a:r>
            <a:r>
              <a:rPr lang="en-US" altLang="ko-KR" b="1" dirty="0" smtClean="0">
                <a:solidFill>
                  <a:srgbClr val="FF0000"/>
                </a:solidFill>
              </a:rPr>
              <a:t>html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&lt;</a:t>
            </a:r>
            <a:r>
              <a:rPr lang="en-US" altLang="ko-KR" b="1" dirty="0" smtClean="0">
                <a:solidFill>
                  <a:srgbClr val="FF0000"/>
                </a:solidFill>
              </a:rPr>
              <a:t>head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&lt;</a:t>
            </a:r>
            <a:r>
              <a:rPr lang="en-US" altLang="ko-KR" b="1" dirty="0" smtClean="0">
                <a:solidFill>
                  <a:srgbClr val="FF0000"/>
                </a:solidFill>
              </a:rPr>
              <a:t>title</a:t>
            </a:r>
            <a:r>
              <a:rPr lang="en-US" altLang="ko-KR" dirty="0" smtClean="0"/>
              <a:t>&gt;My title&lt;/</a:t>
            </a:r>
            <a:r>
              <a:rPr lang="en-US" altLang="ko-KR" b="1" dirty="0" smtClean="0">
                <a:solidFill>
                  <a:srgbClr val="FF0000"/>
                </a:solidFill>
              </a:rPr>
              <a:t>title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&lt;/</a:t>
            </a:r>
            <a:r>
              <a:rPr lang="en-US" altLang="ko-KR" b="1" dirty="0" smtClean="0">
                <a:solidFill>
                  <a:srgbClr val="FF0000"/>
                </a:solidFill>
              </a:rPr>
              <a:t>head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&lt;</a:t>
            </a:r>
            <a:r>
              <a:rPr lang="en-US" altLang="ko-KR" b="1" dirty="0" smtClean="0">
                <a:solidFill>
                  <a:srgbClr val="FF0000"/>
                </a:solidFill>
              </a:rPr>
              <a:t>body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 &lt;</a:t>
            </a:r>
            <a:r>
              <a:rPr lang="en-US" altLang="ko-KR" b="1" dirty="0" smtClean="0">
                <a:solidFill>
                  <a:srgbClr val="FF0000"/>
                </a:solidFill>
              </a:rPr>
              <a:t>a</a:t>
            </a:r>
            <a:r>
              <a:rPr lang="en-US" altLang="ko-KR" dirty="0" smtClean="0"/>
              <a:t>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href</a:t>
            </a:r>
            <a:r>
              <a:rPr lang="en-US" altLang="ko-KR" dirty="0" smtClean="0"/>
              <a:t> = </a:t>
            </a:r>
            <a:r>
              <a:rPr lang="en-US" altLang="ko-KR" b="1" dirty="0" smtClean="0">
                <a:solidFill>
                  <a:srgbClr val="FFC000"/>
                </a:solidFill>
              </a:rPr>
              <a:t>“www.a.com”</a:t>
            </a:r>
            <a:r>
              <a:rPr lang="en-US" altLang="ko-KR" dirty="0" smtClean="0"/>
              <a:t>&gt; My link&lt;/</a:t>
            </a:r>
            <a:r>
              <a:rPr lang="en-US" altLang="ko-KR" b="1" dirty="0" smtClean="0">
                <a:solidFill>
                  <a:srgbClr val="FF0000"/>
                </a:solidFill>
              </a:rPr>
              <a:t>a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 &lt;</a:t>
            </a:r>
            <a:r>
              <a:rPr lang="en-US" altLang="ko-KR" b="1" dirty="0" smtClean="0">
                <a:solidFill>
                  <a:srgbClr val="FF0000"/>
                </a:solidFill>
              </a:rPr>
              <a:t>h1</a:t>
            </a:r>
            <a:r>
              <a:rPr lang="en-US" altLang="ko-KR" dirty="0" smtClean="0"/>
              <a:t>&gt;My header&lt;/</a:t>
            </a:r>
            <a:r>
              <a:rPr lang="en-US" altLang="ko-KR" b="1" dirty="0" smtClean="0">
                <a:solidFill>
                  <a:srgbClr val="FF0000"/>
                </a:solidFill>
              </a:rPr>
              <a:t>h1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&lt;/</a:t>
            </a:r>
            <a:r>
              <a:rPr lang="en-US" altLang="ko-KR" b="1" dirty="0" smtClean="0">
                <a:solidFill>
                  <a:srgbClr val="FF0000"/>
                </a:solidFill>
              </a:rPr>
              <a:t>body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&lt;/</a:t>
            </a:r>
            <a:r>
              <a:rPr lang="en-US" altLang="ko-KR" b="1" dirty="0" smtClean="0">
                <a:solidFill>
                  <a:srgbClr val="FF0000"/>
                </a:solidFill>
              </a:rPr>
              <a:t>html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pic>
        <p:nvPicPr>
          <p:cNvPr id="5" name="Shape 111"/>
          <p:cNvPicPr preferRelativeResize="0"/>
          <p:nvPr/>
        </p:nvPicPr>
        <p:blipFill rotWithShape="1">
          <a:blip r:embed="rId2">
            <a:alphaModFix/>
          </a:blip>
          <a:srcRect b="80693"/>
          <a:stretch/>
        </p:blipFill>
        <p:spPr>
          <a:xfrm>
            <a:off x="4832400" y="1266176"/>
            <a:ext cx="3999900" cy="42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1"/>
          <p:cNvPicPr preferRelativeResize="0"/>
          <p:nvPr/>
        </p:nvPicPr>
        <p:blipFill rotWithShape="1">
          <a:blip r:embed="rId2">
            <a:alphaModFix/>
          </a:blip>
          <a:srcRect t="19520" b="61088"/>
          <a:stretch/>
        </p:blipFill>
        <p:spPr>
          <a:xfrm>
            <a:off x="4832400" y="1693506"/>
            <a:ext cx="3999900" cy="42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1"/>
          <p:cNvPicPr preferRelativeResize="0"/>
          <p:nvPr/>
        </p:nvPicPr>
        <p:blipFill rotWithShape="1">
          <a:blip r:embed="rId2">
            <a:alphaModFix/>
          </a:blip>
          <a:srcRect l="-1" t="35929" r="47843" b="41909"/>
          <a:stretch/>
        </p:blipFill>
        <p:spPr>
          <a:xfrm>
            <a:off x="4832399" y="2052736"/>
            <a:ext cx="2086249" cy="48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1"/>
          <p:cNvPicPr preferRelativeResize="0"/>
          <p:nvPr/>
        </p:nvPicPr>
        <p:blipFill rotWithShape="1">
          <a:blip r:embed="rId2">
            <a:alphaModFix/>
          </a:blip>
          <a:srcRect l="48542" t="37633" b="41483"/>
          <a:stretch/>
        </p:blipFill>
        <p:spPr>
          <a:xfrm>
            <a:off x="6774024" y="2090058"/>
            <a:ext cx="2058276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11"/>
          <p:cNvPicPr preferRelativeResize="0"/>
          <p:nvPr/>
        </p:nvPicPr>
        <p:blipFill rotWithShape="1">
          <a:blip r:embed="rId2">
            <a:alphaModFix/>
          </a:blip>
          <a:srcRect t="57665" r="74669" b="22730"/>
          <a:stretch/>
        </p:blipFill>
        <p:spPr>
          <a:xfrm>
            <a:off x="4832400" y="2528596"/>
            <a:ext cx="1013229" cy="42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11"/>
          <p:cNvPicPr preferRelativeResize="0"/>
          <p:nvPr/>
        </p:nvPicPr>
        <p:blipFill rotWithShape="1">
          <a:blip r:embed="rId2">
            <a:alphaModFix/>
          </a:blip>
          <a:srcRect t="77057" r="74785"/>
          <a:stretch/>
        </p:blipFill>
        <p:spPr>
          <a:xfrm>
            <a:off x="4832400" y="2953139"/>
            <a:ext cx="1008563" cy="50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1"/>
          <p:cNvPicPr preferRelativeResize="0"/>
          <p:nvPr/>
        </p:nvPicPr>
        <p:blipFill rotWithShape="1">
          <a:blip r:embed="rId2">
            <a:alphaModFix/>
          </a:blip>
          <a:srcRect l="50291" t="57452" b="20599"/>
          <a:stretch/>
        </p:blipFill>
        <p:spPr>
          <a:xfrm>
            <a:off x="6844004" y="2523932"/>
            <a:ext cx="1988296" cy="48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11"/>
          <p:cNvPicPr preferRelativeResize="0"/>
          <p:nvPr/>
        </p:nvPicPr>
        <p:blipFill rotWithShape="1">
          <a:blip r:embed="rId2">
            <a:alphaModFix/>
          </a:blip>
          <a:srcRect l="49322" t="78713"/>
          <a:stretch/>
        </p:blipFill>
        <p:spPr>
          <a:xfrm>
            <a:off x="6805246" y="2989384"/>
            <a:ext cx="2027054" cy="4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11"/>
          <p:cNvPicPr preferRelativeResize="0"/>
          <p:nvPr/>
        </p:nvPicPr>
        <p:blipFill rotWithShape="1">
          <a:blip r:embed="rId2">
            <a:alphaModFix/>
          </a:blip>
          <a:srcRect l="24996" t="61042" r="49359" b="21823"/>
          <a:stretch/>
        </p:blipFill>
        <p:spPr>
          <a:xfrm>
            <a:off x="5832231" y="2602523"/>
            <a:ext cx="1025770" cy="375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6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Document Tree Navigation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Properties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.parentNode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.childNodes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List of nodes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.firstChild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.lastChild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.nextSibling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.previousSibling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3225800" y="1266175"/>
            <a:ext cx="5758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”id1”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 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&gt;DOM Tutorial&lt;/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 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&gt;DOM Lesson one&lt;/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 &lt;</a:t>
            </a:r>
            <a:r>
              <a:rPr lang="en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&gt;Hello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world!&lt;/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document.getElementsByTagName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“p”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“id1”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nextSibling</a:t>
            </a:r>
            <a:r>
              <a:rPr lang="en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lastChild</a:t>
            </a:r>
          </a:p>
        </p:txBody>
      </p:sp>
    </p:spTree>
    <p:extLst>
      <p:ext uri="{BB962C8B-B14F-4D97-AF65-F5344CB8AC3E}">
        <p14:creationId xmlns:p14="http://schemas.microsoft.com/office/powerpoint/2010/main" val="17144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95800" y="1266175"/>
            <a:ext cx="4336500" cy="33027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document.getElementsByTagName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“p”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altLang="ko-KR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innerHTML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“id1”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altLang="ko-KR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nextSibling</a:t>
            </a:r>
            <a:r>
              <a:rPr lang="en" altLang="ko-KR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lastChild</a:t>
            </a:r>
          </a:p>
          <a:p>
            <a:endParaRPr lang="ko-KR" alt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68924" y="564361"/>
          <a:ext cx="3915507" cy="390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08265" y="1921131"/>
            <a:ext cx="171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FFC000"/>
                </a:solidFill>
              </a:rPr>
              <a:t>“Hello World”</a:t>
            </a:r>
            <a:endParaRPr lang="ko-KR" altLang="en-US" sz="1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8265" y="3044948"/>
            <a:ext cx="171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C000"/>
                </a:solidFill>
              </a:rPr>
              <a:t>&lt;p&gt;</a:t>
            </a:r>
            <a:endParaRPr lang="ko-KR" alt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Text Node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Text contents inside of elements are also </a:t>
            </a:r>
            <a:r>
              <a:rPr lang="en" b="1" dirty="0"/>
              <a:t>nodes</a:t>
            </a:r>
            <a:r>
              <a:rPr lang="en" dirty="0"/>
              <a:t> (called </a:t>
            </a:r>
            <a:r>
              <a:rPr lang="en" b="1" dirty="0"/>
              <a:t>text nodes</a:t>
            </a:r>
            <a:r>
              <a:rPr lang="en" dirty="0"/>
              <a:t>)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The content of a text node can be accessed with </a:t>
            </a:r>
            <a:r>
              <a:rPr lang="en" b="1" dirty="0"/>
              <a:t>.nodeValue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b="1" dirty="0"/>
              <a:t>.innerHTML is equivalent to .firstChild.nodeValue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243754" y="1266175"/>
            <a:ext cx="452406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sz="1600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id2”</a:t>
            </a:r>
            <a:r>
              <a:rPr lang="en" altLang="ko-KR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&gt;DOM Tutorial&lt;/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&lt;/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head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&gt;DOM Lesson one&lt;/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&gt;Hello world!&lt;/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&lt;/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“id2”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innerHTML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“id2”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firstChild.nodeValue</a:t>
            </a:r>
          </a:p>
        </p:txBody>
      </p:sp>
    </p:spTree>
    <p:extLst>
      <p:ext uri="{BB962C8B-B14F-4D97-AF65-F5344CB8AC3E}">
        <p14:creationId xmlns:p14="http://schemas.microsoft.com/office/powerpoint/2010/main" val="6312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95800" y="1266175"/>
            <a:ext cx="4336500" cy="33027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altLang="ko-KR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“id2”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altLang="ko-KR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innerHTML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id2”</a:t>
            </a:r>
            <a:r>
              <a:rPr lang="en" altLang="ko-KR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altLang="ko-KR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altLang="ko-KR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nextSibling</a:t>
            </a:r>
            <a:r>
              <a:rPr lang="en" altLang="ko-KR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altLang="ko-KR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lastChild.firstChild.nodeValue</a:t>
            </a:r>
            <a:endParaRPr lang="en" altLang="ko-KR" b="1" dirty="0">
              <a:solidFill>
                <a:srgbClr val="7030A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lang="ko-KR" alt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68924" y="564361"/>
          <a:ext cx="3915507" cy="390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76446" y="1921131"/>
            <a:ext cx="341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FFC000"/>
                </a:solidFill>
              </a:rPr>
              <a:t>X It will return nothing</a:t>
            </a:r>
            <a:endParaRPr lang="ko-KR" altLang="en-US" sz="1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8265" y="3326302"/>
            <a:ext cx="171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C000"/>
                </a:solidFill>
              </a:rPr>
              <a:t>Hello World!</a:t>
            </a:r>
            <a:endParaRPr lang="ko-KR" alt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Adding and Removing Nodes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document.createElement(“tagname”)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Creates an element node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document.createTextNode(“text”)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Creates a text node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parent.appendChild(newChild)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Appends node as the last child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091354" y="1266175"/>
            <a:ext cx="4928516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"p1</a:t>
            </a:r>
            <a:r>
              <a:rPr lang="en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&gt;Paragraph 1&lt;/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"p2</a:t>
            </a:r>
            <a:r>
              <a:rPr lang="en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&gt;Paragraph 2&lt;/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document.createElement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</a:t>
            </a:r>
            <a:r>
              <a:rPr lang="en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document.createTextNode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“Paragraph 3"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.appendChild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.appendChild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2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95800" y="1266175"/>
            <a:ext cx="4336500" cy="33027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document.createElement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"p"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document.createTextNode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“Paragraph 3"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.appendChild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.appendChild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endParaRPr lang="ko-KR" alt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363415" y="468227"/>
          <a:ext cx="5410200" cy="549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6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and Removing Nodes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parent.insertBefore(newChild, existingChild)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Appends node as previous sibling of child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091354" y="1266175"/>
            <a:ext cx="4740946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altLang="ko-KR" sz="12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sz="12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altLang="ko-KR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-US" altLang="ko-KR" sz="12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sz="12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altLang="ko-KR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"p1"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&gt;Paragraph 1&lt;/</a:t>
            </a:r>
            <a:r>
              <a:rPr lang="en-US" altLang="ko-KR" sz="12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-US" altLang="ko-KR" sz="12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sz="12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altLang="ko-KR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"p2"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&gt;Paragraph 2&lt;/</a:t>
            </a:r>
            <a:r>
              <a:rPr lang="en-US" altLang="ko-KR" sz="12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-US" altLang="ko-KR" sz="12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altLang="ko-KR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altLang="ko-KR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altLang="ko-KR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sz="1200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sz="1200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document.createElement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"p"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sz="1200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sz="1200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document.createTextNode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“Paragraph 3"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sz="1200" b="1" dirty="0" err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-US" altLang="ko-KR" sz="1200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.appendChild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sz="1200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sz="1200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-US" altLang="ko-KR" sz="1200" b="1" dirty="0"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lang="en-US" altLang="ko-KR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200" b="1" i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2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“p2”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insertBefore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2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18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95800" y="1266175"/>
            <a:ext cx="4336500" cy="33027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document.createElement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"p"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document.createTextNode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“Paragraph 3"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dirty="0" err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-US" altLang="ko-KR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.appendChild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);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“p2”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b="1" u="sng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altLang="ko-KR" u="sng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altLang="ko-KR" b="1" u="sng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insertBefore</a:t>
            </a:r>
            <a:r>
              <a:rPr lang="en" altLang="ko-KR" b="1" u="sng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u="sng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para</a:t>
            </a:r>
            <a:r>
              <a:rPr lang="en" altLang="ko-KR" b="1" u="sng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altLang="ko-KR" b="1" u="sng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altLang="ko-KR" b="1" u="sng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altLang="ko-KR" u="sng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endParaRPr lang="ko-KR" alt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363415" y="468227"/>
          <a:ext cx="5410200" cy="549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44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and Removing Nodes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parent.removeChild(child)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Removes the child from HTML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-US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"p1"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&gt;Paragraph 1&lt;/</a:t>
            </a:r>
            <a:r>
              <a:rPr lang="en-US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-US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"p2"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&gt;Paragraph 2&lt;/</a:t>
            </a:r>
            <a:r>
              <a:rPr lang="en-US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-US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-KR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"div1"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);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p1”</a:t>
            </a: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r>
              <a:rPr lang="en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b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removeChild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970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Announcements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Attendance || No Pen – NO EXCEPTIONS (policy)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Futsal Tomorrow!!! (You guys can do it!)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Culture Class tomorrow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Correct Spelling of your name!!!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Test and Project on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Female Futsal – anymore? (On Thursday)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62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95800" y="1266175"/>
            <a:ext cx="4336500" cy="33027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b="1" i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altLang="ko-KR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-US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"div1</a:t>
            </a:r>
            <a:r>
              <a:rPr lang="en-US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-US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“p1”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altLang="ko-KR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removeChild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child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endParaRPr lang="ko-KR" alt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81354" y="268935"/>
          <a:ext cx="4214446" cy="455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6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Group Project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Week 3, Day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What do we learn today?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✓"/>
            </a:pPr>
            <a:r>
              <a:rPr lang="ko" dirty="0"/>
              <a:t>Five examples of UI features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✓"/>
            </a:pPr>
            <a:r>
              <a:rPr lang="ko" dirty="0" smtClean="0"/>
              <a:t>Implementation</a:t>
            </a:r>
            <a:endParaRPr lang="k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4800"/>
              <a:t>Interesting UI Features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Interesting </a:t>
            </a:r>
            <a:r>
              <a:rPr lang="ko" dirty="0" smtClean="0"/>
              <a:t>Features</a:t>
            </a:r>
            <a:r>
              <a:rPr lang="ko-KR" altLang="en-US" dirty="0" smtClean="0"/>
              <a:t> </a:t>
            </a:r>
            <a:r>
              <a:rPr lang="mr-IN" altLang="ko-KR" dirty="0" smtClean="0"/>
              <a:t>–</a:t>
            </a:r>
            <a:r>
              <a:rPr lang="ko-KR" altLang="en-US" dirty="0" smtClean="0"/>
              <a:t> </a:t>
            </a:r>
            <a:r>
              <a:rPr lang="en-US" altLang="ko-KR" dirty="0" smtClean="0"/>
              <a:t>Steering</a:t>
            </a:r>
            <a:endParaRPr lang="ko"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Mac vs. Windows Top Menu Bar </a:t>
            </a:r>
            <a:r>
              <a:rPr lang="ko" dirty="0" smtClean="0"/>
              <a:t>(</a:t>
            </a:r>
            <a:r>
              <a:rPr lang="en-US" altLang="ko" dirty="0" smtClean="0"/>
              <a:t>Efficiency</a:t>
            </a:r>
            <a:r>
              <a:rPr lang="ko" dirty="0" smtClean="0"/>
              <a:t>)</a:t>
            </a:r>
            <a:endParaRPr lang="ko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72478"/>
          <a:stretch/>
        </p:blipFill>
        <p:spPr>
          <a:xfrm>
            <a:off x="1253766" y="1847654"/>
            <a:ext cx="6642519" cy="112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81661"/>
          <a:stretch/>
        </p:blipFill>
        <p:spPr>
          <a:xfrm>
            <a:off x="1253766" y="3082521"/>
            <a:ext cx="6642530" cy="117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1250740" y="1822092"/>
            <a:ext cx="6642519" cy="242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50739" y="3244554"/>
            <a:ext cx="6642519" cy="242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Interesting </a:t>
            </a:r>
            <a:r>
              <a:rPr lang="ko" dirty="0" smtClean="0"/>
              <a:t>Features</a:t>
            </a:r>
            <a:r>
              <a:rPr lang="en-US" altLang="ko" dirty="0" smtClean="0"/>
              <a:t> </a:t>
            </a:r>
            <a:r>
              <a:rPr lang="mr-IN" altLang="ko" dirty="0" smtClean="0"/>
              <a:t>–</a:t>
            </a:r>
            <a:r>
              <a:rPr lang="en-US" altLang="ko" dirty="0" smtClean="0"/>
              <a:t> Double Duty</a:t>
            </a:r>
            <a:endParaRPr lang="ko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Breadcrumb &amp; Pagination </a:t>
            </a:r>
            <a:r>
              <a:rPr lang="ko" dirty="0" smtClean="0"/>
              <a:t>(</a:t>
            </a:r>
            <a:r>
              <a:rPr lang="en-US" altLang="ko" dirty="0" smtClean="0"/>
              <a:t>Learnability &amp; Efficiency)</a:t>
            </a:r>
            <a:endParaRPr dirty="0"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t="20786" r="41300" b="33244"/>
          <a:stretch/>
        </p:blipFill>
        <p:spPr>
          <a:xfrm>
            <a:off x="4221650" y="1855687"/>
            <a:ext cx="4064524" cy="14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75" y="183965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l="5736" t="23093" r="6273" b="25103"/>
          <a:stretch/>
        </p:blipFill>
        <p:spPr>
          <a:xfrm>
            <a:off x="3750249" y="3410999"/>
            <a:ext cx="5007326" cy="12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ko" dirty="0"/>
              <a:t>Interesting </a:t>
            </a:r>
            <a:r>
              <a:rPr lang="ko" dirty="0" smtClean="0"/>
              <a:t>Features</a:t>
            </a:r>
            <a:r>
              <a:rPr lang="en-US" altLang="ko" dirty="0" smtClean="0"/>
              <a:t> </a:t>
            </a:r>
            <a:r>
              <a:rPr lang="mr-IN" altLang="ko" dirty="0"/>
              <a:t>–</a:t>
            </a:r>
            <a:r>
              <a:rPr lang="en-US" altLang="ko" dirty="0" smtClean="0"/>
              <a:t> Information</a:t>
            </a:r>
            <a:endParaRPr lang="ko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Graph of Napoleon’s Invasion </a:t>
            </a:r>
            <a:r>
              <a:rPr lang="ko" dirty="0" smtClean="0"/>
              <a:t>(</a:t>
            </a:r>
            <a:r>
              <a:rPr lang="en-US" altLang="ko" dirty="0" smtClean="0"/>
              <a:t>Efficiency</a:t>
            </a:r>
            <a:r>
              <a:rPr lang="ko" dirty="0" smtClean="0"/>
              <a:t>)</a:t>
            </a:r>
            <a:endParaRPr lang="ko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187" y="1804825"/>
            <a:ext cx="5797623" cy="2764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직선 화살표 연결선 2"/>
          <p:cNvCxnSpPr/>
          <p:nvPr/>
        </p:nvCxnSpPr>
        <p:spPr>
          <a:xfrm>
            <a:off x="3082565" y="2950590"/>
            <a:ext cx="122548" cy="32051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Interesting </a:t>
            </a:r>
            <a:r>
              <a:rPr lang="ko" dirty="0" smtClean="0"/>
              <a:t>Features</a:t>
            </a:r>
            <a:r>
              <a:rPr lang="en-US" altLang="ko" dirty="0" smtClean="0"/>
              <a:t> </a:t>
            </a:r>
            <a:r>
              <a:rPr lang="mr-IN" altLang="ko" dirty="0" smtClean="0"/>
              <a:t>–</a:t>
            </a:r>
            <a:r>
              <a:rPr lang="en-US" altLang="ko" dirty="0" smtClean="0"/>
              <a:t> Language Barrier</a:t>
            </a:r>
            <a:endParaRPr lang="ko"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Internationalization </a:t>
            </a:r>
            <a:r>
              <a:rPr lang="ko" dirty="0" smtClean="0"/>
              <a:t>(</a:t>
            </a:r>
            <a:r>
              <a:rPr lang="en-US" altLang="ko" dirty="0" smtClean="0"/>
              <a:t>Learnability &amp; Efficiency</a:t>
            </a:r>
            <a:r>
              <a:rPr lang="ko" dirty="0" smtClean="0"/>
              <a:t>)</a:t>
            </a:r>
            <a:endParaRPr lang="ko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49" y="2036600"/>
            <a:ext cx="7989123" cy="212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Interesting </a:t>
            </a:r>
            <a:r>
              <a:rPr lang="ko" dirty="0" smtClean="0"/>
              <a:t>Features</a:t>
            </a:r>
            <a:r>
              <a:rPr lang="en-US" altLang="ko" dirty="0" smtClean="0"/>
              <a:t> - Crowdsourcing</a:t>
            </a:r>
            <a:endParaRPr lang="ko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Captcha </a:t>
            </a:r>
            <a:r>
              <a:rPr lang="ko" dirty="0" smtClean="0"/>
              <a:t>(</a:t>
            </a:r>
            <a:r>
              <a:rPr lang="en-US" altLang="ko" dirty="0" smtClean="0"/>
              <a:t>Safety</a:t>
            </a:r>
            <a:r>
              <a:rPr lang="ko" dirty="0" smtClean="0"/>
              <a:t>)</a:t>
            </a:r>
            <a:endParaRPr lang="ko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897212"/>
            <a:ext cx="4559425" cy="25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095" y="1787775"/>
            <a:ext cx="3688200" cy="27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1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4800"/>
              <a:t>Implementation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HTML DOM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D</a:t>
            </a:r>
            <a:r>
              <a:rPr lang="en" dirty="0"/>
              <a:t>ocument </a:t>
            </a:r>
            <a:r>
              <a:rPr lang="en" b="1" dirty="0"/>
              <a:t>O</a:t>
            </a:r>
            <a:r>
              <a:rPr lang="en" dirty="0"/>
              <a:t>bject </a:t>
            </a:r>
            <a:r>
              <a:rPr lang="en" b="1" dirty="0"/>
              <a:t>M</a:t>
            </a:r>
            <a:r>
              <a:rPr lang="en" dirty="0"/>
              <a:t>odel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Represents </a:t>
            </a:r>
            <a:r>
              <a:rPr lang="en" b="1" dirty="0"/>
              <a:t>HTML elements as JavaScript objects</a:t>
            </a:r>
          </a:p>
          <a:p>
            <a:pPr marL="514350" lvl="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Allows us to dynamically </a:t>
            </a:r>
            <a:r>
              <a:rPr lang="en" b="1" dirty="0"/>
              <a:t>add, remove, and modify</a:t>
            </a:r>
            <a:r>
              <a:rPr lang="en" dirty="0"/>
              <a:t> HTML elements and their CSS styles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32399" y="1266176"/>
            <a:ext cx="3999901" cy="2189244"/>
            <a:chOff x="4832399" y="1266176"/>
            <a:chExt cx="3999901" cy="2189244"/>
          </a:xfrm>
        </p:grpSpPr>
        <p:pic>
          <p:nvPicPr>
            <p:cNvPr id="6" name="Shape 111"/>
            <p:cNvPicPr preferRelativeResize="0"/>
            <p:nvPr/>
          </p:nvPicPr>
          <p:blipFill rotWithShape="1">
            <a:blip r:embed="rId3">
              <a:alphaModFix/>
            </a:blip>
            <a:srcRect b="80693"/>
            <a:stretch/>
          </p:blipFill>
          <p:spPr>
            <a:xfrm>
              <a:off x="4832400" y="1266176"/>
              <a:ext cx="3999900" cy="422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11"/>
            <p:cNvPicPr preferRelativeResize="0"/>
            <p:nvPr/>
          </p:nvPicPr>
          <p:blipFill rotWithShape="1">
            <a:blip r:embed="rId3">
              <a:alphaModFix/>
            </a:blip>
            <a:srcRect t="19520" b="61088"/>
            <a:stretch/>
          </p:blipFill>
          <p:spPr>
            <a:xfrm>
              <a:off x="4832400" y="1693506"/>
              <a:ext cx="3999900" cy="424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11"/>
            <p:cNvPicPr preferRelativeResize="0"/>
            <p:nvPr/>
          </p:nvPicPr>
          <p:blipFill rotWithShape="1">
            <a:blip r:embed="rId3">
              <a:alphaModFix/>
            </a:blip>
            <a:srcRect l="-1" t="35929" r="47843" b="41909"/>
            <a:stretch/>
          </p:blipFill>
          <p:spPr>
            <a:xfrm>
              <a:off x="4832399" y="2052736"/>
              <a:ext cx="2086249" cy="485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11"/>
            <p:cNvPicPr preferRelativeResize="0"/>
            <p:nvPr/>
          </p:nvPicPr>
          <p:blipFill rotWithShape="1">
            <a:blip r:embed="rId3">
              <a:alphaModFix/>
            </a:blip>
            <a:srcRect l="48542" t="37633" b="41483"/>
            <a:stretch/>
          </p:blipFill>
          <p:spPr>
            <a:xfrm>
              <a:off x="6774024" y="2090058"/>
              <a:ext cx="2058276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111"/>
            <p:cNvPicPr preferRelativeResize="0"/>
            <p:nvPr/>
          </p:nvPicPr>
          <p:blipFill rotWithShape="1">
            <a:blip r:embed="rId3">
              <a:alphaModFix/>
            </a:blip>
            <a:srcRect t="57665" r="74669" b="22730"/>
            <a:stretch/>
          </p:blipFill>
          <p:spPr>
            <a:xfrm>
              <a:off x="4832400" y="2528596"/>
              <a:ext cx="1013229" cy="429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11"/>
            <p:cNvPicPr preferRelativeResize="0"/>
            <p:nvPr/>
          </p:nvPicPr>
          <p:blipFill rotWithShape="1">
            <a:blip r:embed="rId3">
              <a:alphaModFix/>
            </a:blip>
            <a:srcRect t="77057" r="74785"/>
            <a:stretch/>
          </p:blipFill>
          <p:spPr>
            <a:xfrm>
              <a:off x="4832400" y="2953139"/>
              <a:ext cx="1008563" cy="5022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11"/>
            <p:cNvPicPr preferRelativeResize="0"/>
            <p:nvPr/>
          </p:nvPicPr>
          <p:blipFill rotWithShape="1">
            <a:blip r:embed="rId3">
              <a:alphaModFix/>
            </a:blip>
            <a:srcRect l="50291" t="57452" b="20599"/>
            <a:stretch/>
          </p:blipFill>
          <p:spPr>
            <a:xfrm>
              <a:off x="6844004" y="2523932"/>
              <a:ext cx="1988296" cy="480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11"/>
            <p:cNvPicPr preferRelativeResize="0"/>
            <p:nvPr/>
          </p:nvPicPr>
          <p:blipFill rotWithShape="1">
            <a:blip r:embed="rId3">
              <a:alphaModFix/>
            </a:blip>
            <a:srcRect l="49322" t="78713"/>
            <a:stretch/>
          </p:blipFill>
          <p:spPr>
            <a:xfrm>
              <a:off x="6805246" y="2989384"/>
              <a:ext cx="2027054" cy="466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11"/>
            <p:cNvPicPr preferRelativeResize="0"/>
            <p:nvPr/>
          </p:nvPicPr>
          <p:blipFill rotWithShape="1">
            <a:blip r:embed="rId3">
              <a:alphaModFix/>
            </a:blip>
            <a:srcRect l="24996" t="61042" r="49359" b="21823"/>
            <a:stretch/>
          </p:blipFill>
          <p:spPr>
            <a:xfrm>
              <a:off x="5832231" y="2602523"/>
              <a:ext cx="1025770" cy="3751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89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Tools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ko" dirty="0" smtClean="0"/>
              <a:t>Sublime </a:t>
            </a:r>
            <a:r>
              <a:rPr lang="ko" dirty="0"/>
              <a:t>Text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ko" dirty="0"/>
              <a:t>Google Chrome (ver 58.0</a:t>
            </a:r>
            <a:r>
              <a:rPr lang="ko" dirty="0" smtClean="0"/>
              <a:t>)</a:t>
            </a:r>
            <a:endParaRPr lang="en-US" altLang="ko" dirty="0" smtClean="0"/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-US" altLang="ko" smtClean="0"/>
              <a:t>Help Desk from the course website</a:t>
            </a:r>
            <a:endParaRPr lang="k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Tips for implementation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200000"/>
              </a:lnSpc>
              <a:spcBef>
                <a:spcPts val="0"/>
              </a:spcBef>
            </a:pPr>
            <a:r>
              <a:rPr lang="ko"/>
              <a:t>Keep your persona and core tasks in mind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</a:pPr>
            <a:r>
              <a:rPr lang="ko"/>
              <a:t>Feel free to go back to the ideation stage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ko"/>
              <a:t>Ask questions to instructors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Wrap-up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✓"/>
            </a:pPr>
            <a:r>
              <a:rPr lang="ko"/>
              <a:t>Come up with an interesting usable feature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har char="✓"/>
            </a:pPr>
            <a:r>
              <a:rPr lang="ko"/>
              <a:t>Start implementing your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Review: Element and Content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document.getElementById(“id1”)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Element object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.innerHTML property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Content of the element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736910" y="1471328"/>
            <a:ext cx="509539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&lt;</a:t>
            </a:r>
            <a:r>
              <a:rPr lang="en" b="1" dirty="0">
                <a:solidFill>
                  <a:srgbClr val="FF0000"/>
                </a:solidFill>
              </a:rPr>
              <a:t>div</a:t>
            </a:r>
            <a:r>
              <a:rPr lang="en" dirty="0"/>
              <a:t> </a:t>
            </a:r>
            <a:r>
              <a:rPr lang="en" b="1" dirty="0">
                <a:solidFill>
                  <a:srgbClr val="00B050"/>
                </a:solidFill>
              </a:rPr>
              <a:t>id</a:t>
            </a:r>
            <a:r>
              <a:rPr lang="en" dirty="0"/>
              <a:t>=</a:t>
            </a:r>
            <a:r>
              <a:rPr lang="en" b="1" dirty="0">
                <a:solidFill>
                  <a:srgbClr val="FFC000"/>
                </a:solidFill>
              </a:rPr>
              <a:t>”id1</a:t>
            </a:r>
            <a:r>
              <a:rPr lang="en" b="1" dirty="0" smtClean="0">
                <a:solidFill>
                  <a:srgbClr val="FFC000"/>
                </a:solidFill>
              </a:rPr>
              <a:t>”</a:t>
            </a:r>
            <a:r>
              <a:rPr lang="en" dirty="0" smtClean="0"/>
              <a:t>&gt;Good luck!&lt;/</a:t>
            </a:r>
            <a:r>
              <a:rPr lang="en" b="1" dirty="0">
                <a:solidFill>
                  <a:srgbClr val="FF0000"/>
                </a:solidFill>
              </a:rPr>
              <a:t>div</a:t>
            </a:r>
            <a:r>
              <a:rPr lang="en" dirty="0"/>
              <a:t>&gt;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solidFill>
                  <a:srgbClr val="00B0F0"/>
                </a:solidFill>
              </a:rPr>
              <a:t>v</a:t>
            </a:r>
            <a:r>
              <a:rPr lang="en" b="1" dirty="0" smtClean="0">
                <a:solidFill>
                  <a:srgbClr val="00B0F0"/>
                </a:solidFill>
              </a:rPr>
              <a:t>ar </a:t>
            </a:r>
            <a:r>
              <a:rPr lang="en" b="1" dirty="0" smtClean="0">
                <a:solidFill>
                  <a:srgbClr val="7030A0"/>
                </a:solidFill>
              </a:rPr>
              <a:t>x</a:t>
            </a:r>
            <a:r>
              <a:rPr lang="en" b="1" dirty="0" smtClean="0">
                <a:solidFill>
                  <a:srgbClr val="00B0F0"/>
                </a:solidFill>
              </a:rPr>
              <a:t> = document.getElementById</a:t>
            </a:r>
            <a:r>
              <a:rPr lang="en" dirty="0"/>
              <a:t>(</a:t>
            </a:r>
            <a:r>
              <a:rPr lang="en" b="1" dirty="0">
                <a:solidFill>
                  <a:srgbClr val="FFC000"/>
                </a:solidFill>
              </a:rPr>
              <a:t>“id1”</a:t>
            </a:r>
            <a:r>
              <a:rPr lang="en" dirty="0"/>
              <a:t>).</a:t>
            </a:r>
            <a:r>
              <a:rPr lang="en" b="1" dirty="0" smtClean="0">
                <a:solidFill>
                  <a:srgbClr val="7030A0"/>
                </a:solidFill>
              </a:rPr>
              <a:t>innerHTML</a:t>
            </a:r>
            <a:r>
              <a:rPr lang="en" dirty="0" smtClean="0"/>
              <a:t>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b="1" dirty="0" err="1">
                <a:solidFill>
                  <a:srgbClr val="00B0F0"/>
                </a:solidFill>
              </a:rPr>
              <a:t>w</a:t>
            </a:r>
            <a:r>
              <a:rPr lang="en-US" b="1" dirty="0" err="1" smtClean="0">
                <a:solidFill>
                  <a:srgbClr val="00B0F0"/>
                </a:solidFill>
              </a:rPr>
              <a:t>indow.alert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dirty="0" smtClean="0"/>
              <a:t>);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750" t="7889" r="32497" b="71444"/>
          <a:stretch/>
        </p:blipFill>
        <p:spPr>
          <a:xfrm>
            <a:off x="4424146" y="3627559"/>
            <a:ext cx="3720918" cy="12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Getting Elements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.getElementById(“id1”)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 single element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.getElementsByTagName(“p”)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 list of elements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.getElementsByClassName(“class1”)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 list of elements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3991555" y="1432084"/>
            <a:ext cx="4840745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”id1”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&gt;hi&lt;/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	&lt;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&gt;bye&lt;/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600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&gt;wow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document.getElementsByTagName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“id1”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600" b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.getElementsByTagName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“p”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a[</a:t>
            </a:r>
            <a:r>
              <a:rPr lang="en" sz="1600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innerHTML = ?</a:t>
            </a:r>
            <a:endParaRPr lang="en"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c[</a:t>
            </a:r>
            <a:r>
              <a:rPr lang="en" sz="1600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innerHTML = 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lang="en"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6050" y="4162895"/>
            <a:ext cx="6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C000"/>
                </a:solidFill>
              </a:rPr>
              <a:t>“hi”</a:t>
            </a:r>
            <a:endParaRPr lang="ko-KR" altLang="en-US" sz="1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050" y="4441789"/>
            <a:ext cx="6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C000"/>
                </a:solidFill>
              </a:rPr>
              <a:t>“hi”</a:t>
            </a:r>
            <a:endParaRPr lang="ko-KR" altLang="en-US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Changing Contents and Attributes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Changing contents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.innerHTML property of the element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Changing attribute values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.attributename property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387850" y="1266175"/>
            <a:ext cx="444445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en" sz="1600" b="1" u="sng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https://www.google.com/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Click here.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“id1”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element.innerHTML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“CLICK!”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element.href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“index2.html</a:t>
            </a:r>
            <a:r>
              <a:rPr lang="en" sz="1600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sz="1600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altLang="ko-KR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altLang="ko-KR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altLang="ko-KR" sz="1600" b="1" dirty="0" smtClean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href=</a:t>
            </a:r>
            <a:r>
              <a:rPr lang="en" altLang="ko-KR" sz="1600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”index2.html”</a:t>
            </a:r>
            <a:r>
              <a:rPr lang="en" altLang="ko-KR" sz="1600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" altLang="ko-KR"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indent="457200">
              <a:lnSpc>
                <a:spcPct val="100000"/>
              </a:lnSpc>
              <a:spcAft>
                <a:spcPts val="0"/>
              </a:spcAft>
            </a:pPr>
            <a:r>
              <a:rPr lang="en" altLang="ko-KR" sz="1600" dirty="0" smtClean="0">
                <a:latin typeface="Courier New"/>
                <a:ea typeface="Courier New"/>
                <a:cs typeface="Courier New"/>
                <a:sym typeface="Courier New"/>
              </a:rPr>
              <a:t>CLICK!</a:t>
            </a:r>
            <a:endParaRPr lang="en" altLang="ko-KR"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sz="1600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altLang="ko-KR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altLang="ko-KR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456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Changing CSS Styling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Changing a style property</a:t>
            </a:r>
          </a:p>
          <a:p>
            <a:pPr marL="914400" marR="0" lvl="1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16666"/>
              <a:buFont typeface="Arial" panose="020B0604020202020204" pitchFamily="34" charset="0"/>
              <a:buChar char="•"/>
            </a:pPr>
            <a:r>
              <a:rPr lang="en" dirty="0"/>
              <a:t>.style.propertyname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219450" y="1266175"/>
            <a:ext cx="561285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”id1”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style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6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" sz="1600" b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altLang="ko-KR" sz="16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altLang="ko-KR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background-color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6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red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&gt;&lt;/</a:t>
            </a:r>
            <a:r>
              <a:rPr lang="en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600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“id1”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element</a:t>
            </a:r>
            <a:r>
              <a:rPr lang="en" sz="1600" b="1" dirty="0" smtClean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.style.backgroundColor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en" sz="1600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blue</a:t>
            </a:r>
            <a:r>
              <a:rPr lang="en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92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" y="564768"/>
            <a:ext cx="5181534" cy="41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Document Tree Navigation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926563" y="1061387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Terminologies: </a:t>
            </a:r>
            <a:r>
              <a:rPr lang="en" b="1" dirty="0"/>
              <a:t>node, root node, parent, sibling, child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Every element (except for root) has </a:t>
            </a:r>
            <a:r>
              <a:rPr lang="en" b="1" dirty="0"/>
              <a:t>one parent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 sibling is any element that shares a parent</a:t>
            </a:r>
          </a:p>
        </p:txBody>
      </p:sp>
    </p:spTree>
    <p:extLst>
      <p:ext uri="{BB962C8B-B14F-4D97-AF65-F5344CB8AC3E}">
        <p14:creationId xmlns:p14="http://schemas.microsoft.com/office/powerpoint/2010/main" val="2779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Think of a family tree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450" y="9229075"/>
            <a:ext cx="1383555" cy="35917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083600" y="4853925"/>
            <a:ext cx="3999900" cy="33027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Image result for family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0" y="1310625"/>
            <a:ext cx="3254325" cy="34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ree parent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47647"/>
            <a:ext cx="3947444" cy="24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932</Words>
  <Application>Microsoft Macintosh PowerPoint</Application>
  <PresentationFormat>화면 슬라이드 쇼(16:9)</PresentationFormat>
  <Paragraphs>289</Paragraphs>
  <Slides>32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맑은 고딕</vt:lpstr>
      <vt:lpstr>Arial</vt:lpstr>
      <vt:lpstr>Courier New</vt:lpstr>
      <vt:lpstr>Open Sans</vt:lpstr>
      <vt:lpstr>PT Sans Narrow</vt:lpstr>
      <vt:lpstr>tropic</vt:lpstr>
      <vt:lpstr>JS HTML DOM Review</vt:lpstr>
      <vt:lpstr>Announcements</vt:lpstr>
      <vt:lpstr>HTML DOM</vt:lpstr>
      <vt:lpstr>Review: Element and Content</vt:lpstr>
      <vt:lpstr>Getting Elements</vt:lpstr>
      <vt:lpstr>Changing Contents and Attributes</vt:lpstr>
      <vt:lpstr>Changing CSS Styling</vt:lpstr>
      <vt:lpstr>Document Tree Navigation</vt:lpstr>
      <vt:lpstr>Think of a family tree</vt:lpstr>
      <vt:lpstr>Example of HTML DOM Tree Navigation</vt:lpstr>
      <vt:lpstr>Document Tree Navigation</vt:lpstr>
      <vt:lpstr>PowerPoint 프레젠테이션</vt:lpstr>
      <vt:lpstr>Text Node</vt:lpstr>
      <vt:lpstr>PowerPoint 프레젠테이션</vt:lpstr>
      <vt:lpstr>Adding and Removing Nodes</vt:lpstr>
      <vt:lpstr>PowerPoint 프레젠테이션</vt:lpstr>
      <vt:lpstr>Adding and Removing Nodes</vt:lpstr>
      <vt:lpstr>PowerPoint 프레젠테이션</vt:lpstr>
      <vt:lpstr>Adding and Removing Nodes</vt:lpstr>
      <vt:lpstr>PowerPoint 프레젠테이션</vt:lpstr>
      <vt:lpstr>Group Project</vt:lpstr>
      <vt:lpstr>What do we learn today?</vt:lpstr>
      <vt:lpstr>Interesting UI Features</vt:lpstr>
      <vt:lpstr>Interesting Features – Steering</vt:lpstr>
      <vt:lpstr>Interesting Features – Double Duty</vt:lpstr>
      <vt:lpstr>Interesting Features – Information</vt:lpstr>
      <vt:lpstr>Interesting Features – Language Barrier</vt:lpstr>
      <vt:lpstr>Interesting Features - Crowdsourcing</vt:lpstr>
      <vt:lpstr>Implementation</vt:lpstr>
      <vt:lpstr>Tools</vt:lpstr>
      <vt:lpstr>Tips for implementation</vt:lpstr>
      <vt:lpstr>Wrap-up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cp:lastModifiedBy>Microsoft Office 사용자</cp:lastModifiedBy>
  <cp:revision>8</cp:revision>
  <dcterms:modified xsi:type="dcterms:W3CDTF">2017-07-25T14:01:06Z</dcterms:modified>
</cp:coreProperties>
</file>